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9" r:id="rId3"/>
    <p:sldId id="260" r:id="rId4"/>
    <p:sldId id="291" r:id="rId5"/>
    <p:sldId id="261" r:id="rId6"/>
    <p:sldId id="272" r:id="rId7"/>
    <p:sldId id="274" r:id="rId8"/>
    <p:sldId id="275" r:id="rId9"/>
    <p:sldId id="276" r:id="rId10"/>
    <p:sldId id="279" r:id="rId11"/>
    <p:sldId id="280" r:id="rId12"/>
    <p:sldId id="281" r:id="rId13"/>
    <p:sldId id="262" r:id="rId14"/>
    <p:sldId id="283" r:id="rId15"/>
    <p:sldId id="285" r:id="rId16"/>
    <p:sldId id="286" r:id="rId17"/>
    <p:sldId id="287" r:id="rId18"/>
    <p:sldId id="288" r:id="rId19"/>
    <p:sldId id="289" r:id="rId20"/>
    <p:sldId id="263" r:id="rId21"/>
    <p:sldId id="297" r:id="rId22"/>
    <p:sldId id="265" r:id="rId23"/>
    <p:sldId id="292" r:id="rId24"/>
    <p:sldId id="293" r:id="rId25"/>
    <p:sldId id="294" r:id="rId26"/>
    <p:sldId id="295" r:id="rId27"/>
    <p:sldId id="296" r:id="rId28"/>
    <p:sldId id="266" r:id="rId29"/>
    <p:sldId id="290" r:id="rId30"/>
    <p:sldId id="268" r:id="rId31"/>
    <p:sldId id="298" r:id="rId32"/>
    <p:sldId id="299" r:id="rId33"/>
    <p:sldId id="300" r:id="rId34"/>
    <p:sldId id="301" r:id="rId35"/>
    <p:sldId id="302" r:id="rId36"/>
    <p:sldId id="269" r:id="rId37"/>
    <p:sldId id="271" r:id="rId3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21" autoAdjust="0"/>
    <p:restoredTop sz="94660"/>
  </p:normalViewPr>
  <p:slideViewPr>
    <p:cSldViewPr snapToGrid="0">
      <p:cViewPr varScale="1">
        <p:scale>
          <a:sx n="105" d="100"/>
          <a:sy n="105" d="100"/>
        </p:scale>
        <p:origin x="828"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61CB6C5B-F05F-43C9-BE46-7569835DBC5C}" type="datetimeFigureOut">
              <a:rPr lang="en-US" smtClean="0"/>
              <a:t>8/1/2024</a:t>
            </a:fld>
            <a:endParaRPr lang="en-US"/>
          </a:p>
        </p:txBody>
      </p:sp>
      <p:sp>
        <p:nvSpPr>
          <p:cNvPr id="5" name="Footer Placeholder 4"/>
          <p:cNvSpPr>
            <a:spLocks noGrp="1"/>
          </p:cNvSpPr>
          <p:nvPr>
            <p:ph type="ftr" sz="quarter" idx="11"/>
          </p:nvPr>
        </p:nvSpPr>
        <p:spPr>
          <a:xfrm>
            <a:off x="3962399" y="5870575"/>
            <a:ext cx="4893958" cy="377825"/>
          </a:xfrm>
        </p:spPr>
        <p:txBody>
          <a:bodyPr/>
          <a:lstStyle/>
          <a:p>
            <a:endParaRPr lang="en-US"/>
          </a:p>
        </p:txBody>
      </p:sp>
      <p:sp>
        <p:nvSpPr>
          <p:cNvPr id="6" name="Slide Number Placeholder 5"/>
          <p:cNvSpPr>
            <a:spLocks noGrp="1"/>
          </p:cNvSpPr>
          <p:nvPr>
            <p:ph type="sldNum" sz="quarter" idx="12"/>
          </p:nvPr>
        </p:nvSpPr>
        <p:spPr>
          <a:xfrm>
            <a:off x="10608958" y="5870575"/>
            <a:ext cx="551167" cy="377825"/>
          </a:xfrm>
        </p:spPr>
        <p:txBody>
          <a:bodyPr/>
          <a:lstStyle/>
          <a:p>
            <a:fld id="{83E9BED3-C952-4941-B108-931756FB7854}" type="slidenum">
              <a:rPr lang="en-US" smtClean="0"/>
              <a:t>‹#›</a:t>
            </a:fld>
            <a:endParaRPr lang="en-US"/>
          </a:p>
        </p:txBody>
      </p:sp>
    </p:spTree>
    <p:extLst>
      <p:ext uri="{BB962C8B-B14F-4D97-AF65-F5344CB8AC3E}">
        <p14:creationId xmlns:p14="http://schemas.microsoft.com/office/powerpoint/2010/main" val="666975591"/>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1CB6C5B-F05F-43C9-BE46-7569835DBC5C}" type="datetimeFigureOut">
              <a:rPr lang="en-US" smtClean="0"/>
              <a:t>8/1/2024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E9BED3-C952-4941-B108-931756FB7854}" type="slidenum">
              <a:rPr lang="en-US" smtClean="0"/>
              <a:t>‹#›</a:t>
            </a:fld>
            <a:endParaRPr lang="en-US"/>
          </a:p>
        </p:txBody>
      </p:sp>
    </p:spTree>
    <p:extLst>
      <p:ext uri="{BB962C8B-B14F-4D97-AF65-F5344CB8AC3E}">
        <p14:creationId xmlns:p14="http://schemas.microsoft.com/office/powerpoint/2010/main" val="19975399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1CB6C5B-F05F-43C9-BE46-7569835DBC5C}" type="datetimeFigureOut">
              <a:rPr lang="en-US" smtClean="0"/>
              <a:t>8/1/2024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E9BED3-C952-4941-B108-931756FB7854}" type="slidenum">
              <a:rPr lang="en-US" smtClean="0"/>
              <a:t>‹#›</a:t>
            </a:fld>
            <a:endParaRPr lang="en-US"/>
          </a:p>
        </p:txBody>
      </p:sp>
    </p:spTree>
    <p:extLst>
      <p:ext uri="{BB962C8B-B14F-4D97-AF65-F5344CB8AC3E}">
        <p14:creationId xmlns:p14="http://schemas.microsoft.com/office/powerpoint/2010/main" val="145318290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1CB6C5B-F05F-43C9-BE46-7569835DBC5C}" type="datetimeFigureOut">
              <a:rPr lang="en-US" smtClean="0"/>
              <a:t>8/1/2024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E9BED3-C952-4941-B108-931756FB7854}" type="slidenum">
              <a:rPr lang="en-US" smtClean="0"/>
              <a:t>‹#›</a:t>
            </a:fld>
            <a:endParaRPr lang="en-US"/>
          </a:p>
        </p:txBody>
      </p:sp>
    </p:spTree>
    <p:extLst>
      <p:ext uri="{BB962C8B-B14F-4D97-AF65-F5344CB8AC3E}">
        <p14:creationId xmlns:p14="http://schemas.microsoft.com/office/powerpoint/2010/main" val="217071160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1CB6C5B-F05F-43C9-BE46-7569835DBC5C}" type="datetimeFigureOut">
              <a:rPr lang="en-US" smtClean="0"/>
              <a:t>8/1/2024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E9BED3-C952-4941-B108-931756FB7854}" type="slidenum">
              <a:rPr lang="en-US" smtClean="0"/>
              <a:t>‹#›</a:t>
            </a:fld>
            <a:endParaRPr lang="en-US"/>
          </a:p>
        </p:txBody>
      </p:sp>
    </p:spTree>
    <p:extLst>
      <p:ext uri="{BB962C8B-B14F-4D97-AF65-F5344CB8AC3E}">
        <p14:creationId xmlns:p14="http://schemas.microsoft.com/office/powerpoint/2010/main" val="413056751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1CB6C5B-F05F-43C9-BE46-7569835DBC5C}" type="datetimeFigureOut">
              <a:rPr lang="en-US" smtClean="0"/>
              <a:t>8/1/2024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E9BED3-C952-4941-B108-931756FB7854}" type="slidenum">
              <a:rPr lang="en-US" smtClean="0"/>
              <a:t>‹#›</a:t>
            </a:fld>
            <a:endParaRPr lang="en-US"/>
          </a:p>
        </p:txBody>
      </p:sp>
    </p:spTree>
    <p:extLst>
      <p:ext uri="{BB962C8B-B14F-4D97-AF65-F5344CB8AC3E}">
        <p14:creationId xmlns:p14="http://schemas.microsoft.com/office/powerpoint/2010/main" val="318456852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1CB6C5B-F05F-43C9-BE46-7569835DBC5C}" type="datetimeFigureOut">
              <a:rPr lang="en-US" smtClean="0"/>
              <a:t>8/1/2024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E9BED3-C952-4941-B108-931756FB7854}" type="slidenum">
              <a:rPr lang="en-US" smtClean="0"/>
              <a:t>‹#›</a:t>
            </a:fld>
            <a:endParaRPr lang="en-US"/>
          </a:p>
        </p:txBody>
      </p:sp>
    </p:spTree>
    <p:extLst>
      <p:ext uri="{BB962C8B-B14F-4D97-AF65-F5344CB8AC3E}">
        <p14:creationId xmlns:p14="http://schemas.microsoft.com/office/powerpoint/2010/main" val="303025004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1CB6C5B-F05F-43C9-BE46-7569835DBC5C}" type="datetimeFigureOut">
              <a:rPr lang="en-US" smtClean="0"/>
              <a:t>8/1/2024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E9BED3-C952-4941-B108-931756FB7854}" type="slidenum">
              <a:rPr lang="en-US" smtClean="0"/>
              <a:t>‹#›</a:t>
            </a:fld>
            <a:endParaRPr lang="en-US"/>
          </a:p>
        </p:txBody>
      </p:sp>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Tree>
    <p:extLst>
      <p:ext uri="{BB962C8B-B14F-4D97-AF65-F5344CB8AC3E}">
        <p14:creationId xmlns:p14="http://schemas.microsoft.com/office/powerpoint/2010/main" val="293324377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1CB6C5B-F05F-43C9-BE46-7569835DBC5C}" type="datetimeFigureOut">
              <a:rPr lang="en-US" smtClean="0"/>
              <a:t>8/1/2024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E9BED3-C952-4941-B108-931756FB7854}" type="slidenum">
              <a:rPr lang="en-US" smtClean="0"/>
              <a:t>‹#›</a:t>
            </a:fld>
            <a:endParaRPr lang="en-US"/>
          </a:p>
        </p:txBody>
      </p:sp>
    </p:spTree>
    <p:extLst>
      <p:ext uri="{BB962C8B-B14F-4D97-AF65-F5344CB8AC3E}">
        <p14:creationId xmlns:p14="http://schemas.microsoft.com/office/powerpoint/2010/main" val="20604171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1CB6C5B-F05F-43C9-BE46-7569835DBC5C}" type="datetimeFigureOut">
              <a:rPr lang="en-US" smtClean="0"/>
              <a:t>8/1/2024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E9BED3-C952-4941-B108-931756FB7854}" type="slidenum">
              <a:rPr lang="en-US" smtClean="0"/>
              <a:t>‹#›</a:t>
            </a:fld>
            <a:endParaRPr lang="en-US"/>
          </a:p>
        </p:txBody>
      </p:sp>
    </p:spTree>
    <p:extLst>
      <p:ext uri="{BB962C8B-B14F-4D97-AF65-F5344CB8AC3E}">
        <p14:creationId xmlns:p14="http://schemas.microsoft.com/office/powerpoint/2010/main" val="26997950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1CB6C5B-F05F-43C9-BE46-7569835DBC5C}" type="datetimeFigureOut">
              <a:rPr lang="en-US" smtClean="0"/>
              <a:t>8/1/2024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E9BED3-C952-4941-B108-931756FB7854}" type="slidenum">
              <a:rPr lang="en-US" smtClean="0"/>
              <a:t>‹#›</a:t>
            </a:fld>
            <a:endParaRPr lang="en-US"/>
          </a:p>
        </p:txBody>
      </p:sp>
    </p:spTree>
    <p:extLst>
      <p:ext uri="{BB962C8B-B14F-4D97-AF65-F5344CB8AC3E}">
        <p14:creationId xmlns:p14="http://schemas.microsoft.com/office/powerpoint/2010/main" val="14555849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1CB6C5B-F05F-43C9-BE46-7569835DBC5C}" type="datetimeFigureOut">
              <a:rPr lang="en-US" smtClean="0"/>
              <a:t>8/1/2024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E9BED3-C952-4941-B108-931756FB7854}" type="slidenum">
              <a:rPr lang="en-US" smtClean="0"/>
              <a:t>‹#›</a:t>
            </a:fld>
            <a:endParaRPr lang="en-US"/>
          </a:p>
        </p:txBody>
      </p:sp>
    </p:spTree>
    <p:extLst>
      <p:ext uri="{BB962C8B-B14F-4D97-AF65-F5344CB8AC3E}">
        <p14:creationId xmlns:p14="http://schemas.microsoft.com/office/powerpoint/2010/main" val="36542217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1CB6C5B-F05F-43C9-BE46-7569835DBC5C}" type="datetimeFigureOut">
              <a:rPr lang="en-US" smtClean="0"/>
              <a:t>8/1/2024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3E9BED3-C952-4941-B108-931756FB7854}" type="slidenum">
              <a:rPr lang="en-US" smtClean="0"/>
              <a:t>‹#›</a:t>
            </a:fld>
            <a:endParaRPr lang="en-US"/>
          </a:p>
        </p:txBody>
      </p:sp>
    </p:spTree>
    <p:extLst>
      <p:ext uri="{BB962C8B-B14F-4D97-AF65-F5344CB8AC3E}">
        <p14:creationId xmlns:p14="http://schemas.microsoft.com/office/powerpoint/2010/main" val="37559493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1CB6C5B-F05F-43C9-BE46-7569835DBC5C}" type="datetimeFigureOut">
              <a:rPr lang="en-US" smtClean="0"/>
              <a:t>8/1/2024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3E9BED3-C952-4941-B108-931756FB7854}" type="slidenum">
              <a:rPr lang="en-US" smtClean="0"/>
              <a:t>‹#›</a:t>
            </a:fld>
            <a:endParaRPr lang="en-US"/>
          </a:p>
        </p:txBody>
      </p:sp>
    </p:spTree>
    <p:extLst>
      <p:ext uri="{BB962C8B-B14F-4D97-AF65-F5344CB8AC3E}">
        <p14:creationId xmlns:p14="http://schemas.microsoft.com/office/powerpoint/2010/main" val="8456113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61CB6C5B-F05F-43C9-BE46-7569835DBC5C}" type="datetimeFigureOut">
              <a:rPr lang="en-US" smtClean="0"/>
              <a:t>8/1/2024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3E9BED3-C952-4941-B108-931756FB7854}" type="slidenum">
              <a:rPr lang="en-US" smtClean="0"/>
              <a:t>‹#›</a:t>
            </a:fld>
            <a:endParaRPr lang="en-US"/>
          </a:p>
        </p:txBody>
      </p:sp>
    </p:spTree>
    <p:extLst>
      <p:ext uri="{BB962C8B-B14F-4D97-AF65-F5344CB8AC3E}">
        <p14:creationId xmlns:p14="http://schemas.microsoft.com/office/powerpoint/2010/main" val="30191333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1CB6C5B-F05F-43C9-BE46-7569835DBC5C}" type="datetimeFigureOut">
              <a:rPr lang="en-US" smtClean="0"/>
              <a:t>8/1/2024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E9BED3-C952-4941-B108-931756FB7854}" type="slidenum">
              <a:rPr lang="en-US" smtClean="0"/>
              <a:t>‹#›</a:t>
            </a:fld>
            <a:endParaRPr lang="en-US"/>
          </a:p>
        </p:txBody>
      </p:sp>
    </p:spTree>
    <p:extLst>
      <p:ext uri="{BB962C8B-B14F-4D97-AF65-F5344CB8AC3E}">
        <p14:creationId xmlns:p14="http://schemas.microsoft.com/office/powerpoint/2010/main" val="16027407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1CB6C5B-F05F-43C9-BE46-7569835DBC5C}" type="datetimeFigureOut">
              <a:rPr lang="en-US" smtClean="0"/>
              <a:t>8/1/2024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E9BED3-C952-4941-B108-931756FB7854}" type="slidenum">
              <a:rPr lang="en-US" smtClean="0"/>
              <a:t>‹#›</a:t>
            </a:fld>
            <a:endParaRPr lang="en-US"/>
          </a:p>
        </p:txBody>
      </p:sp>
    </p:spTree>
    <p:extLst>
      <p:ext uri="{BB962C8B-B14F-4D97-AF65-F5344CB8AC3E}">
        <p14:creationId xmlns:p14="http://schemas.microsoft.com/office/powerpoint/2010/main" val="41901181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61CB6C5B-F05F-43C9-BE46-7569835DBC5C}" type="datetimeFigureOut">
              <a:rPr lang="en-US" smtClean="0"/>
              <a:t>8/1/2024</a:t>
            </a:fld>
            <a:endParaRPr lang="en-US"/>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83E9BED3-C952-4941-B108-931756FB7854}" type="slidenum">
              <a:rPr lang="en-US" smtClean="0"/>
              <a:t>‹#›</a:t>
            </a:fld>
            <a:endParaRPr lang="en-US"/>
          </a:p>
        </p:txBody>
      </p:sp>
    </p:spTree>
    <p:extLst>
      <p:ext uri="{BB962C8B-B14F-4D97-AF65-F5344CB8AC3E}">
        <p14:creationId xmlns:p14="http://schemas.microsoft.com/office/powerpoint/2010/main" val="1610279638"/>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1.jpeg"/><Relationship Id="rId1" Type="http://schemas.openxmlformats.org/officeDocument/2006/relationships/slideLayout" Target="../slideLayouts/slideLayout6.xml"/><Relationship Id="rId6" Type="http://schemas.openxmlformats.org/officeDocument/2006/relationships/image" Target="../media/image6.jpg"/><Relationship Id="rId5" Type="http://schemas.openxmlformats.org/officeDocument/2006/relationships/image" Target="../media/image5.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9.xml"/><Relationship Id="rId5" Type="http://schemas.openxmlformats.org/officeDocument/2006/relationships/image" Target="../media/image16.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9.xml"/><Relationship Id="rId5" Type="http://schemas.openxmlformats.org/officeDocument/2006/relationships/image" Target="../media/image17.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9.xml"/><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9.xml"/><Relationship Id="rId4" Type="http://schemas.openxmlformats.org/officeDocument/2006/relationships/image" Target="../media/image7.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9.xml"/><Relationship Id="rId4" Type="http://schemas.openxmlformats.org/officeDocument/2006/relationships/image" Target="../media/image39.png"/></Relationships>
</file>

<file path=ppt/slides/_rels/slide2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9.xml"/><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9.xml"/><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9.xml"/><Relationship Id="rId4" Type="http://schemas.openxmlformats.org/officeDocument/2006/relationships/image" Target="../media/image9.jp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9.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9.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9.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9.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9.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5" name="Picture 4" descr="Rocket launch">
            <a:extLst>
              <a:ext uri="{FF2B5EF4-FFF2-40B4-BE49-F238E27FC236}">
                <a16:creationId xmlns:a16="http://schemas.microsoft.com/office/drawing/2014/main" id="{0F0E2D73-55A6-DC64-CF58-BBA17E86EC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015" y="-1786"/>
            <a:ext cx="12330545" cy="6858000"/>
          </a:xfrm>
          <a:prstGeom prst="rect">
            <a:avLst/>
          </a:prstGeom>
        </p:spPr>
      </p:pic>
      <p:pic>
        <p:nvPicPr>
          <p:cNvPr id="20" name="Picture 19">
            <a:extLst>
              <a:ext uri="{FF2B5EF4-FFF2-40B4-BE49-F238E27FC236}">
                <a16:creationId xmlns:a16="http://schemas.microsoft.com/office/drawing/2014/main" id="{E5AA88FA-FA9B-40A0-AB33-86E7729DA88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7" name="Title 6">
            <a:extLst>
              <a:ext uri="{FF2B5EF4-FFF2-40B4-BE49-F238E27FC236}">
                <a16:creationId xmlns:a16="http://schemas.microsoft.com/office/drawing/2014/main" id="{E909F5F3-AF9F-476A-1F60-45EBED7E9909}"/>
              </a:ext>
            </a:extLst>
          </p:cNvPr>
          <p:cNvSpPr>
            <a:spLocks noGrp="1"/>
          </p:cNvSpPr>
          <p:nvPr>
            <p:ph type="title"/>
          </p:nvPr>
        </p:nvSpPr>
        <p:spPr>
          <a:xfrm>
            <a:off x="1801029" y="6044183"/>
            <a:ext cx="7900755" cy="666397"/>
          </a:xfrm>
        </p:spPr>
        <p:txBody>
          <a:bodyPr vert="horz" lIns="91440" tIns="45720" rIns="91440" bIns="45720" rtlCol="0" anchor="b">
            <a:noAutofit/>
          </a:bodyPr>
          <a:lstStyle/>
          <a:p>
            <a:pPr algn="ctr">
              <a:lnSpc>
                <a:spcPct val="90000"/>
              </a:lnSpc>
            </a:pPr>
            <a:r>
              <a:rPr lang="en-US" dirty="0"/>
              <a:t>Applied data science capstone</a:t>
            </a:r>
            <a:br>
              <a:rPr lang="en-US" dirty="0"/>
            </a:br>
            <a:r>
              <a:rPr lang="en-US" dirty="0"/>
              <a:t>By Mariana Santos</a:t>
            </a:r>
          </a:p>
        </p:txBody>
      </p:sp>
      <p:pic>
        <p:nvPicPr>
          <p:cNvPr id="15" name="Picture 14" descr="A black background with blue and white text&#10;&#10;Description automatically generated">
            <a:extLst>
              <a:ext uri="{FF2B5EF4-FFF2-40B4-BE49-F238E27FC236}">
                <a16:creationId xmlns:a16="http://schemas.microsoft.com/office/drawing/2014/main" id="{CE9AABAE-0609-A818-177E-516AB25C061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98133" y="1078759"/>
            <a:ext cx="2436812" cy="1738059"/>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pic>
        <p:nvPicPr>
          <p:cNvPr id="3" name="Picture 2" descr="A rocket taking off from the sky with Fernsehturm Stuttgart in the background&#10;&#10;Description automatically generated">
            <a:extLst>
              <a:ext uri="{FF2B5EF4-FFF2-40B4-BE49-F238E27FC236}">
                <a16:creationId xmlns:a16="http://schemas.microsoft.com/office/drawing/2014/main" id="{083385D3-350F-A03D-3B85-2EDC557DE54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2867" y="732899"/>
            <a:ext cx="3328416" cy="1863912"/>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42272467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F6A9299-1D12-47E2-9DD4-03342553C4A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ECB57901-2365-2E7C-651C-B34B58620F86}"/>
              </a:ext>
            </a:extLst>
          </p:cNvPr>
          <p:cNvSpPr>
            <a:spLocks noGrp="1"/>
          </p:cNvSpPr>
          <p:nvPr>
            <p:ph type="title"/>
          </p:nvPr>
        </p:nvSpPr>
        <p:spPr>
          <a:xfrm>
            <a:off x="587327" y="-118534"/>
            <a:ext cx="5219699" cy="1456267"/>
          </a:xfrm>
        </p:spPr>
        <p:txBody>
          <a:bodyPr vert="horz" lIns="91440" tIns="45720" rIns="91440" bIns="45720" rtlCol="0" anchor="ctr">
            <a:normAutofit/>
          </a:bodyPr>
          <a:lstStyle/>
          <a:p>
            <a:r>
              <a:rPr lang="en-US" sz="3600" dirty="0"/>
              <a:t>data wrangling</a:t>
            </a:r>
          </a:p>
        </p:txBody>
      </p:sp>
      <p:pic>
        <p:nvPicPr>
          <p:cNvPr id="5" name="Picture 4">
            <a:extLst>
              <a:ext uri="{FF2B5EF4-FFF2-40B4-BE49-F238E27FC236}">
                <a16:creationId xmlns:a16="http://schemas.microsoft.com/office/drawing/2014/main" id="{54E9273F-D791-A1B1-08C0-59CFB1B4FCC9}"/>
              </a:ext>
            </a:extLst>
          </p:cNvPr>
          <p:cNvPicPr>
            <a:picLocks noChangeAspect="1"/>
          </p:cNvPicPr>
          <p:nvPr/>
        </p:nvPicPr>
        <p:blipFill>
          <a:blip r:embed="rId4"/>
          <a:stretch>
            <a:fillRect/>
          </a:stretch>
        </p:blipFill>
        <p:spPr>
          <a:xfrm>
            <a:off x="299238" y="1139483"/>
            <a:ext cx="5570323" cy="5113606"/>
          </a:xfrm>
          <a:prstGeom prst="rect">
            <a:avLst/>
          </a:prstGeom>
        </p:spPr>
      </p:pic>
      <p:pic>
        <p:nvPicPr>
          <p:cNvPr id="7" name="Picture 6">
            <a:extLst>
              <a:ext uri="{FF2B5EF4-FFF2-40B4-BE49-F238E27FC236}">
                <a16:creationId xmlns:a16="http://schemas.microsoft.com/office/drawing/2014/main" id="{A7C06CE3-6805-8E4C-ED7A-44877E8D7439}"/>
              </a:ext>
            </a:extLst>
          </p:cNvPr>
          <p:cNvPicPr>
            <a:picLocks noChangeAspect="1"/>
          </p:cNvPicPr>
          <p:nvPr/>
        </p:nvPicPr>
        <p:blipFill>
          <a:blip r:embed="rId5"/>
          <a:stretch>
            <a:fillRect/>
          </a:stretch>
        </p:blipFill>
        <p:spPr>
          <a:xfrm>
            <a:off x="6017592" y="1461346"/>
            <a:ext cx="6023202" cy="4469879"/>
          </a:xfrm>
          <a:prstGeom prst="rect">
            <a:avLst/>
          </a:prstGeom>
        </p:spPr>
      </p:pic>
    </p:spTree>
    <p:extLst>
      <p:ext uri="{BB962C8B-B14F-4D97-AF65-F5344CB8AC3E}">
        <p14:creationId xmlns:p14="http://schemas.microsoft.com/office/powerpoint/2010/main" val="17400455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F6A9299-1D12-47E2-9DD4-03342553C4A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ECB57901-2365-2E7C-651C-B34B58620F86}"/>
              </a:ext>
            </a:extLst>
          </p:cNvPr>
          <p:cNvSpPr>
            <a:spLocks noGrp="1"/>
          </p:cNvSpPr>
          <p:nvPr>
            <p:ph type="title"/>
          </p:nvPr>
        </p:nvSpPr>
        <p:spPr>
          <a:xfrm>
            <a:off x="587327" y="-118534"/>
            <a:ext cx="5219699" cy="1456267"/>
          </a:xfrm>
        </p:spPr>
        <p:txBody>
          <a:bodyPr vert="horz" lIns="91440" tIns="45720" rIns="91440" bIns="45720" rtlCol="0" anchor="ctr">
            <a:normAutofit/>
          </a:bodyPr>
          <a:lstStyle/>
          <a:p>
            <a:r>
              <a:rPr lang="en-US" sz="3600" dirty="0"/>
              <a:t>data wrangling</a:t>
            </a:r>
          </a:p>
        </p:txBody>
      </p:sp>
      <p:pic>
        <p:nvPicPr>
          <p:cNvPr id="7" name="Picture 6">
            <a:extLst>
              <a:ext uri="{FF2B5EF4-FFF2-40B4-BE49-F238E27FC236}">
                <a16:creationId xmlns:a16="http://schemas.microsoft.com/office/drawing/2014/main" id="{A7C06CE3-6805-8E4C-ED7A-44877E8D7439}"/>
              </a:ext>
            </a:extLst>
          </p:cNvPr>
          <p:cNvPicPr>
            <a:picLocks noChangeAspect="1"/>
          </p:cNvPicPr>
          <p:nvPr/>
        </p:nvPicPr>
        <p:blipFill>
          <a:blip r:embed="rId4"/>
          <a:stretch>
            <a:fillRect/>
          </a:stretch>
        </p:blipFill>
        <p:spPr>
          <a:xfrm>
            <a:off x="6017592" y="1461346"/>
            <a:ext cx="6023202" cy="4469879"/>
          </a:xfrm>
          <a:prstGeom prst="rect">
            <a:avLst/>
          </a:prstGeom>
        </p:spPr>
      </p:pic>
      <p:pic>
        <p:nvPicPr>
          <p:cNvPr id="4" name="Picture 3">
            <a:extLst>
              <a:ext uri="{FF2B5EF4-FFF2-40B4-BE49-F238E27FC236}">
                <a16:creationId xmlns:a16="http://schemas.microsoft.com/office/drawing/2014/main" id="{BA01E3BA-0399-6CC2-C9B0-EAAF53BFF20D}"/>
              </a:ext>
            </a:extLst>
          </p:cNvPr>
          <p:cNvPicPr>
            <a:picLocks noChangeAspect="1"/>
          </p:cNvPicPr>
          <p:nvPr/>
        </p:nvPicPr>
        <p:blipFill>
          <a:blip r:embed="rId5"/>
          <a:stretch>
            <a:fillRect/>
          </a:stretch>
        </p:blipFill>
        <p:spPr>
          <a:xfrm>
            <a:off x="398947" y="1647952"/>
            <a:ext cx="5219699" cy="4469878"/>
          </a:xfrm>
          <a:prstGeom prst="rect">
            <a:avLst/>
          </a:prstGeom>
        </p:spPr>
      </p:pic>
    </p:spTree>
    <p:extLst>
      <p:ext uri="{BB962C8B-B14F-4D97-AF65-F5344CB8AC3E}">
        <p14:creationId xmlns:p14="http://schemas.microsoft.com/office/powerpoint/2010/main" val="4282641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F6A9299-1D12-47E2-9DD4-03342553C4A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ECB57901-2365-2E7C-651C-B34B58620F86}"/>
              </a:ext>
            </a:extLst>
          </p:cNvPr>
          <p:cNvSpPr>
            <a:spLocks noGrp="1"/>
          </p:cNvSpPr>
          <p:nvPr>
            <p:ph type="title"/>
          </p:nvPr>
        </p:nvSpPr>
        <p:spPr>
          <a:xfrm>
            <a:off x="587327" y="-118534"/>
            <a:ext cx="5219699" cy="1456267"/>
          </a:xfrm>
        </p:spPr>
        <p:txBody>
          <a:bodyPr vert="horz" lIns="91440" tIns="45720" rIns="91440" bIns="45720" rtlCol="0" anchor="ctr">
            <a:normAutofit/>
          </a:bodyPr>
          <a:lstStyle/>
          <a:p>
            <a:r>
              <a:rPr lang="en-US" sz="3600" dirty="0"/>
              <a:t>data wrangling</a:t>
            </a:r>
          </a:p>
        </p:txBody>
      </p:sp>
      <p:pic>
        <p:nvPicPr>
          <p:cNvPr id="5" name="Picture 4">
            <a:extLst>
              <a:ext uri="{FF2B5EF4-FFF2-40B4-BE49-F238E27FC236}">
                <a16:creationId xmlns:a16="http://schemas.microsoft.com/office/drawing/2014/main" id="{41FCACAD-ABE0-5DA8-00A1-347533B60E12}"/>
              </a:ext>
            </a:extLst>
          </p:cNvPr>
          <p:cNvPicPr>
            <a:picLocks noChangeAspect="1"/>
          </p:cNvPicPr>
          <p:nvPr/>
        </p:nvPicPr>
        <p:blipFill>
          <a:blip r:embed="rId4"/>
          <a:stretch>
            <a:fillRect/>
          </a:stretch>
        </p:blipFill>
        <p:spPr>
          <a:xfrm>
            <a:off x="1107935" y="1219737"/>
            <a:ext cx="9398181" cy="5385043"/>
          </a:xfrm>
          <a:prstGeom prst="rect">
            <a:avLst/>
          </a:prstGeom>
        </p:spPr>
      </p:pic>
    </p:spTree>
    <p:extLst>
      <p:ext uri="{BB962C8B-B14F-4D97-AF65-F5344CB8AC3E}">
        <p14:creationId xmlns:p14="http://schemas.microsoft.com/office/powerpoint/2010/main" val="5315552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B57901-2365-2E7C-651C-B34B58620F86}"/>
              </a:ext>
            </a:extLst>
          </p:cNvPr>
          <p:cNvSpPr>
            <a:spLocks noGrp="1"/>
          </p:cNvSpPr>
          <p:nvPr>
            <p:ph type="title"/>
          </p:nvPr>
        </p:nvSpPr>
        <p:spPr>
          <a:xfrm>
            <a:off x="1664208" y="102658"/>
            <a:ext cx="8540496" cy="820146"/>
          </a:xfrm>
        </p:spPr>
        <p:txBody>
          <a:bodyPr>
            <a:normAutofit/>
          </a:bodyPr>
          <a:lstStyle/>
          <a:p>
            <a:r>
              <a:rPr lang="en-US" sz="3600" dirty="0">
                <a:latin typeface="Diatype"/>
              </a:rPr>
              <a:t>Eda and interactive visual analytics</a:t>
            </a:r>
          </a:p>
        </p:txBody>
      </p:sp>
      <p:pic>
        <p:nvPicPr>
          <p:cNvPr id="8" name="Picture 7">
            <a:extLst>
              <a:ext uri="{FF2B5EF4-FFF2-40B4-BE49-F238E27FC236}">
                <a16:creationId xmlns:a16="http://schemas.microsoft.com/office/drawing/2014/main" id="{90EA8D78-39FA-19FB-B643-7F4F1519B2FF}"/>
              </a:ext>
            </a:extLst>
          </p:cNvPr>
          <p:cNvPicPr>
            <a:picLocks noChangeAspect="1"/>
          </p:cNvPicPr>
          <p:nvPr/>
        </p:nvPicPr>
        <p:blipFill>
          <a:blip r:embed="rId2"/>
          <a:stretch>
            <a:fillRect/>
          </a:stretch>
        </p:blipFill>
        <p:spPr>
          <a:xfrm>
            <a:off x="720593" y="922804"/>
            <a:ext cx="10007111" cy="2910267"/>
          </a:xfrm>
          <a:prstGeom prst="rect">
            <a:avLst/>
          </a:prstGeom>
        </p:spPr>
      </p:pic>
      <p:pic>
        <p:nvPicPr>
          <p:cNvPr id="4" name="Picture 3">
            <a:extLst>
              <a:ext uri="{FF2B5EF4-FFF2-40B4-BE49-F238E27FC236}">
                <a16:creationId xmlns:a16="http://schemas.microsoft.com/office/drawing/2014/main" id="{763E48FA-9394-0162-0433-49BE47495FD7}"/>
              </a:ext>
            </a:extLst>
          </p:cNvPr>
          <p:cNvPicPr>
            <a:picLocks noChangeAspect="1"/>
          </p:cNvPicPr>
          <p:nvPr/>
        </p:nvPicPr>
        <p:blipFill>
          <a:blip r:embed="rId3"/>
          <a:stretch>
            <a:fillRect/>
          </a:stretch>
        </p:blipFill>
        <p:spPr>
          <a:xfrm>
            <a:off x="720593" y="3968684"/>
            <a:ext cx="10089662" cy="2645255"/>
          </a:xfrm>
          <a:prstGeom prst="rect">
            <a:avLst/>
          </a:prstGeom>
        </p:spPr>
      </p:pic>
    </p:spTree>
    <p:extLst>
      <p:ext uri="{BB962C8B-B14F-4D97-AF65-F5344CB8AC3E}">
        <p14:creationId xmlns:p14="http://schemas.microsoft.com/office/powerpoint/2010/main" val="21187114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B57901-2365-2E7C-651C-B34B58620F86}"/>
              </a:ext>
            </a:extLst>
          </p:cNvPr>
          <p:cNvSpPr>
            <a:spLocks noGrp="1"/>
          </p:cNvSpPr>
          <p:nvPr>
            <p:ph type="title"/>
          </p:nvPr>
        </p:nvSpPr>
        <p:spPr>
          <a:xfrm>
            <a:off x="704088" y="330200"/>
            <a:ext cx="10388600" cy="745978"/>
          </a:xfrm>
        </p:spPr>
        <p:txBody>
          <a:bodyPr>
            <a:normAutofit/>
          </a:bodyPr>
          <a:lstStyle/>
          <a:p>
            <a:pPr algn="ctr"/>
            <a:r>
              <a:rPr lang="en-US" sz="3600" dirty="0">
                <a:latin typeface="Diatype"/>
              </a:rPr>
              <a:t>Eda and interactive visual analytics</a:t>
            </a:r>
          </a:p>
        </p:txBody>
      </p:sp>
      <p:pic>
        <p:nvPicPr>
          <p:cNvPr id="5" name="Picture 4">
            <a:extLst>
              <a:ext uri="{FF2B5EF4-FFF2-40B4-BE49-F238E27FC236}">
                <a16:creationId xmlns:a16="http://schemas.microsoft.com/office/drawing/2014/main" id="{3EB5FAB5-877D-8822-069E-FFBB7F8CA1CB}"/>
              </a:ext>
            </a:extLst>
          </p:cNvPr>
          <p:cNvPicPr>
            <a:picLocks noChangeAspect="1"/>
          </p:cNvPicPr>
          <p:nvPr/>
        </p:nvPicPr>
        <p:blipFill>
          <a:blip r:embed="rId2"/>
          <a:stretch>
            <a:fillRect/>
          </a:stretch>
        </p:blipFill>
        <p:spPr>
          <a:xfrm>
            <a:off x="813894" y="1146584"/>
            <a:ext cx="10278794" cy="2678423"/>
          </a:xfrm>
          <a:prstGeom prst="rect">
            <a:avLst/>
          </a:prstGeom>
        </p:spPr>
      </p:pic>
      <p:pic>
        <p:nvPicPr>
          <p:cNvPr id="4" name="Picture 3">
            <a:extLst>
              <a:ext uri="{FF2B5EF4-FFF2-40B4-BE49-F238E27FC236}">
                <a16:creationId xmlns:a16="http://schemas.microsoft.com/office/drawing/2014/main" id="{E1428411-FFFC-B318-5CD1-2BFCF3E2FE9D}"/>
              </a:ext>
            </a:extLst>
          </p:cNvPr>
          <p:cNvPicPr>
            <a:picLocks noChangeAspect="1"/>
          </p:cNvPicPr>
          <p:nvPr/>
        </p:nvPicPr>
        <p:blipFill>
          <a:blip r:embed="rId3"/>
          <a:stretch>
            <a:fillRect/>
          </a:stretch>
        </p:blipFill>
        <p:spPr>
          <a:xfrm>
            <a:off x="801401" y="4173824"/>
            <a:ext cx="10291287" cy="2066636"/>
          </a:xfrm>
          <a:prstGeom prst="rect">
            <a:avLst/>
          </a:prstGeom>
        </p:spPr>
      </p:pic>
    </p:spTree>
    <p:extLst>
      <p:ext uri="{BB962C8B-B14F-4D97-AF65-F5344CB8AC3E}">
        <p14:creationId xmlns:p14="http://schemas.microsoft.com/office/powerpoint/2010/main" val="30578043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B57901-2365-2E7C-651C-B34B58620F86}"/>
              </a:ext>
            </a:extLst>
          </p:cNvPr>
          <p:cNvSpPr>
            <a:spLocks noGrp="1"/>
          </p:cNvSpPr>
          <p:nvPr>
            <p:ph type="title"/>
          </p:nvPr>
        </p:nvSpPr>
        <p:spPr>
          <a:xfrm>
            <a:off x="651599" y="310896"/>
            <a:ext cx="10314432" cy="682986"/>
          </a:xfrm>
        </p:spPr>
        <p:txBody>
          <a:bodyPr>
            <a:normAutofit/>
          </a:bodyPr>
          <a:lstStyle/>
          <a:p>
            <a:pPr algn="ctr"/>
            <a:r>
              <a:rPr lang="en-US" sz="3600" dirty="0">
                <a:latin typeface="Diatype"/>
              </a:rPr>
              <a:t>Eda and interactive visual analytics</a:t>
            </a:r>
          </a:p>
        </p:txBody>
      </p:sp>
      <p:pic>
        <p:nvPicPr>
          <p:cNvPr id="5" name="Picture 4">
            <a:extLst>
              <a:ext uri="{FF2B5EF4-FFF2-40B4-BE49-F238E27FC236}">
                <a16:creationId xmlns:a16="http://schemas.microsoft.com/office/drawing/2014/main" id="{6C8A559A-100C-B14E-85A8-84BEA7E776EA}"/>
              </a:ext>
            </a:extLst>
          </p:cNvPr>
          <p:cNvPicPr>
            <a:picLocks noChangeAspect="1"/>
          </p:cNvPicPr>
          <p:nvPr/>
        </p:nvPicPr>
        <p:blipFill>
          <a:blip r:embed="rId2"/>
          <a:stretch>
            <a:fillRect/>
          </a:stretch>
        </p:blipFill>
        <p:spPr>
          <a:xfrm>
            <a:off x="1825282" y="1161288"/>
            <a:ext cx="8029787" cy="5224038"/>
          </a:xfrm>
          <a:prstGeom prst="rect">
            <a:avLst/>
          </a:prstGeom>
        </p:spPr>
      </p:pic>
    </p:spTree>
    <p:extLst>
      <p:ext uri="{BB962C8B-B14F-4D97-AF65-F5344CB8AC3E}">
        <p14:creationId xmlns:p14="http://schemas.microsoft.com/office/powerpoint/2010/main" val="22646332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B57901-2365-2E7C-651C-B34B58620F86}"/>
              </a:ext>
            </a:extLst>
          </p:cNvPr>
          <p:cNvSpPr>
            <a:spLocks noGrp="1"/>
          </p:cNvSpPr>
          <p:nvPr>
            <p:ph type="title"/>
          </p:nvPr>
        </p:nvSpPr>
        <p:spPr>
          <a:xfrm>
            <a:off x="685800" y="1014984"/>
            <a:ext cx="9646920" cy="746994"/>
          </a:xfrm>
        </p:spPr>
        <p:txBody>
          <a:bodyPr>
            <a:normAutofit/>
          </a:bodyPr>
          <a:lstStyle/>
          <a:p>
            <a:pPr algn="ctr"/>
            <a:r>
              <a:rPr lang="en-US" sz="3600" dirty="0">
                <a:latin typeface="Diatype"/>
              </a:rPr>
              <a:t>Eda and interactive visual analytics</a:t>
            </a:r>
          </a:p>
        </p:txBody>
      </p:sp>
      <p:pic>
        <p:nvPicPr>
          <p:cNvPr id="4" name="Picture 3">
            <a:extLst>
              <a:ext uri="{FF2B5EF4-FFF2-40B4-BE49-F238E27FC236}">
                <a16:creationId xmlns:a16="http://schemas.microsoft.com/office/drawing/2014/main" id="{BBF8DE6E-E211-EE8F-C702-FA80AC761CE0}"/>
              </a:ext>
            </a:extLst>
          </p:cNvPr>
          <p:cNvPicPr>
            <a:picLocks noChangeAspect="1"/>
          </p:cNvPicPr>
          <p:nvPr/>
        </p:nvPicPr>
        <p:blipFill>
          <a:blip r:embed="rId2"/>
          <a:stretch>
            <a:fillRect/>
          </a:stretch>
        </p:blipFill>
        <p:spPr>
          <a:xfrm>
            <a:off x="1675012" y="1936565"/>
            <a:ext cx="8335538" cy="4391638"/>
          </a:xfrm>
          <a:prstGeom prst="rect">
            <a:avLst/>
          </a:prstGeom>
        </p:spPr>
      </p:pic>
    </p:spTree>
    <p:extLst>
      <p:ext uri="{BB962C8B-B14F-4D97-AF65-F5344CB8AC3E}">
        <p14:creationId xmlns:p14="http://schemas.microsoft.com/office/powerpoint/2010/main" val="4676286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B57901-2365-2E7C-651C-B34B58620F86}"/>
              </a:ext>
            </a:extLst>
          </p:cNvPr>
          <p:cNvSpPr>
            <a:spLocks noGrp="1"/>
          </p:cNvSpPr>
          <p:nvPr>
            <p:ph type="title"/>
          </p:nvPr>
        </p:nvSpPr>
        <p:spPr>
          <a:xfrm>
            <a:off x="2116600" y="539496"/>
            <a:ext cx="8183880" cy="774426"/>
          </a:xfrm>
        </p:spPr>
        <p:txBody>
          <a:bodyPr>
            <a:normAutofit/>
          </a:bodyPr>
          <a:lstStyle/>
          <a:p>
            <a:r>
              <a:rPr lang="en-US" sz="3600" dirty="0"/>
              <a:t>Eda and interactive visual analytics</a:t>
            </a:r>
          </a:p>
        </p:txBody>
      </p:sp>
      <p:pic>
        <p:nvPicPr>
          <p:cNvPr id="5" name="Picture 4">
            <a:extLst>
              <a:ext uri="{FF2B5EF4-FFF2-40B4-BE49-F238E27FC236}">
                <a16:creationId xmlns:a16="http://schemas.microsoft.com/office/drawing/2014/main" id="{C32262BA-2E21-8110-3429-8F66A0A83D63}"/>
              </a:ext>
            </a:extLst>
          </p:cNvPr>
          <p:cNvPicPr>
            <a:picLocks noChangeAspect="1"/>
          </p:cNvPicPr>
          <p:nvPr/>
        </p:nvPicPr>
        <p:blipFill>
          <a:blip r:embed="rId2"/>
          <a:stretch>
            <a:fillRect/>
          </a:stretch>
        </p:blipFill>
        <p:spPr>
          <a:xfrm>
            <a:off x="2776670" y="1543288"/>
            <a:ext cx="6863739" cy="4775216"/>
          </a:xfrm>
          <a:prstGeom prst="rect">
            <a:avLst/>
          </a:prstGeom>
        </p:spPr>
      </p:pic>
    </p:spTree>
    <p:extLst>
      <p:ext uri="{BB962C8B-B14F-4D97-AF65-F5344CB8AC3E}">
        <p14:creationId xmlns:p14="http://schemas.microsoft.com/office/powerpoint/2010/main" val="791770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B57901-2365-2E7C-651C-B34B58620F86}"/>
              </a:ext>
            </a:extLst>
          </p:cNvPr>
          <p:cNvSpPr>
            <a:spLocks noGrp="1"/>
          </p:cNvSpPr>
          <p:nvPr>
            <p:ph type="title"/>
          </p:nvPr>
        </p:nvSpPr>
        <p:spPr>
          <a:xfrm>
            <a:off x="685800" y="390378"/>
            <a:ext cx="9710225" cy="1371600"/>
          </a:xfrm>
        </p:spPr>
        <p:txBody>
          <a:bodyPr>
            <a:normAutofit/>
          </a:bodyPr>
          <a:lstStyle/>
          <a:p>
            <a:r>
              <a:rPr lang="en-US" sz="3600" dirty="0"/>
              <a:t>Eda and interactive visual analytics</a:t>
            </a:r>
          </a:p>
        </p:txBody>
      </p:sp>
      <p:pic>
        <p:nvPicPr>
          <p:cNvPr id="9" name="Picture 8">
            <a:extLst>
              <a:ext uri="{FF2B5EF4-FFF2-40B4-BE49-F238E27FC236}">
                <a16:creationId xmlns:a16="http://schemas.microsoft.com/office/drawing/2014/main" id="{F7466791-B4A7-C871-9979-FAEC6878F6E5}"/>
              </a:ext>
            </a:extLst>
          </p:cNvPr>
          <p:cNvPicPr>
            <a:picLocks noChangeAspect="1"/>
          </p:cNvPicPr>
          <p:nvPr/>
        </p:nvPicPr>
        <p:blipFill>
          <a:blip r:embed="rId2"/>
          <a:stretch>
            <a:fillRect/>
          </a:stretch>
        </p:blipFill>
        <p:spPr>
          <a:xfrm>
            <a:off x="5540912" y="2362516"/>
            <a:ext cx="6543236" cy="1746106"/>
          </a:xfrm>
          <a:prstGeom prst="rect">
            <a:avLst/>
          </a:prstGeom>
        </p:spPr>
      </p:pic>
      <p:pic>
        <p:nvPicPr>
          <p:cNvPr id="11" name="Picture 10">
            <a:extLst>
              <a:ext uri="{FF2B5EF4-FFF2-40B4-BE49-F238E27FC236}">
                <a16:creationId xmlns:a16="http://schemas.microsoft.com/office/drawing/2014/main" id="{95EDA017-FEA8-7AC8-CB83-152B42D707F7}"/>
              </a:ext>
            </a:extLst>
          </p:cNvPr>
          <p:cNvPicPr>
            <a:picLocks noChangeAspect="1"/>
          </p:cNvPicPr>
          <p:nvPr/>
        </p:nvPicPr>
        <p:blipFill>
          <a:blip r:embed="rId3"/>
          <a:stretch>
            <a:fillRect/>
          </a:stretch>
        </p:blipFill>
        <p:spPr>
          <a:xfrm>
            <a:off x="302693" y="2096086"/>
            <a:ext cx="5123562" cy="4473526"/>
          </a:xfrm>
          <a:prstGeom prst="rect">
            <a:avLst/>
          </a:prstGeom>
        </p:spPr>
      </p:pic>
    </p:spTree>
    <p:extLst>
      <p:ext uri="{BB962C8B-B14F-4D97-AF65-F5344CB8AC3E}">
        <p14:creationId xmlns:p14="http://schemas.microsoft.com/office/powerpoint/2010/main" val="1792573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B57901-2365-2E7C-651C-B34B58620F86}"/>
              </a:ext>
            </a:extLst>
          </p:cNvPr>
          <p:cNvSpPr>
            <a:spLocks noGrp="1"/>
          </p:cNvSpPr>
          <p:nvPr>
            <p:ph type="title"/>
          </p:nvPr>
        </p:nvSpPr>
        <p:spPr>
          <a:xfrm>
            <a:off x="685800" y="390378"/>
            <a:ext cx="9710225" cy="1371600"/>
          </a:xfrm>
        </p:spPr>
        <p:txBody>
          <a:bodyPr>
            <a:normAutofit/>
          </a:bodyPr>
          <a:lstStyle/>
          <a:p>
            <a:r>
              <a:rPr lang="en-US" sz="3600" dirty="0"/>
              <a:t>Eda and interactive visual analytics</a:t>
            </a:r>
          </a:p>
        </p:txBody>
      </p:sp>
      <p:pic>
        <p:nvPicPr>
          <p:cNvPr id="4" name="Picture 3">
            <a:extLst>
              <a:ext uri="{FF2B5EF4-FFF2-40B4-BE49-F238E27FC236}">
                <a16:creationId xmlns:a16="http://schemas.microsoft.com/office/drawing/2014/main" id="{11A8AFE8-2E11-0BFC-79B8-BC642630E348}"/>
              </a:ext>
            </a:extLst>
          </p:cNvPr>
          <p:cNvPicPr>
            <a:picLocks noChangeAspect="1"/>
          </p:cNvPicPr>
          <p:nvPr/>
        </p:nvPicPr>
        <p:blipFill>
          <a:blip r:embed="rId2"/>
          <a:stretch>
            <a:fillRect/>
          </a:stretch>
        </p:blipFill>
        <p:spPr>
          <a:xfrm>
            <a:off x="464234" y="2109445"/>
            <a:ext cx="10705514" cy="2986578"/>
          </a:xfrm>
          <a:prstGeom prst="rect">
            <a:avLst/>
          </a:prstGeom>
        </p:spPr>
      </p:pic>
    </p:spTree>
    <p:extLst>
      <p:ext uri="{BB962C8B-B14F-4D97-AF65-F5344CB8AC3E}">
        <p14:creationId xmlns:p14="http://schemas.microsoft.com/office/powerpoint/2010/main" val="4589513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F6A9299-1D12-47E2-9DD4-03342553C4A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ECB57901-2365-2E7C-651C-B34B58620F86}"/>
              </a:ext>
            </a:extLst>
          </p:cNvPr>
          <p:cNvSpPr>
            <a:spLocks noGrp="1"/>
          </p:cNvSpPr>
          <p:nvPr>
            <p:ph type="title"/>
          </p:nvPr>
        </p:nvSpPr>
        <p:spPr>
          <a:xfrm>
            <a:off x="7865806" y="643463"/>
            <a:ext cx="3706762" cy="1608124"/>
          </a:xfrm>
        </p:spPr>
        <p:txBody>
          <a:bodyPr vert="horz" lIns="91440" tIns="45720" rIns="91440" bIns="45720" rtlCol="0" anchor="ctr">
            <a:normAutofit/>
          </a:bodyPr>
          <a:lstStyle/>
          <a:p>
            <a:r>
              <a:rPr lang="en-US" sz="3600" dirty="0"/>
              <a:t>Executive Summary	</a:t>
            </a:r>
          </a:p>
        </p:txBody>
      </p:sp>
      <p:pic>
        <p:nvPicPr>
          <p:cNvPr id="8" name="Picture Placeholder 7" descr="A rocket launching with smoke and clouds&#10;&#10;Description automatically generated">
            <a:extLst>
              <a:ext uri="{FF2B5EF4-FFF2-40B4-BE49-F238E27FC236}">
                <a16:creationId xmlns:a16="http://schemas.microsoft.com/office/drawing/2014/main" id="{6E93607E-32F6-C80E-1D93-FAF8A85868E1}"/>
              </a:ext>
            </a:extLst>
          </p:cNvPr>
          <p:cNvPicPr>
            <a:picLocks noGrp="1" noChangeAspect="1"/>
          </p:cNvPicPr>
          <p:nvPr>
            <p:ph type="pic" idx="1"/>
          </p:nvPr>
        </p:nvPicPr>
        <p:blipFill>
          <a:blip r:embed="rId4">
            <a:extLst>
              <a:ext uri="{28A0092B-C50C-407E-A947-70E740481C1C}">
                <a14:useLocalDpi xmlns:a14="http://schemas.microsoft.com/office/drawing/2010/main" val="0"/>
              </a:ext>
            </a:extLst>
          </a:blip>
          <a:srcRect l="16678" r="9807" b="-2"/>
          <a:stretch/>
        </p:blipFill>
        <p:spPr>
          <a:xfrm>
            <a:off x="20" y="975"/>
            <a:ext cx="7552924" cy="6858000"/>
          </a:xfrm>
          <a:prstGeom prst="rect">
            <a:avLst/>
          </a:prstGeom>
        </p:spPr>
      </p:pic>
      <p:sp>
        <p:nvSpPr>
          <p:cNvPr id="4" name="Text Placeholder 3">
            <a:extLst>
              <a:ext uri="{FF2B5EF4-FFF2-40B4-BE49-F238E27FC236}">
                <a16:creationId xmlns:a16="http://schemas.microsoft.com/office/drawing/2014/main" id="{F09E91B7-D6D9-AA7B-A85A-A10400C4A486}"/>
              </a:ext>
            </a:extLst>
          </p:cNvPr>
          <p:cNvSpPr>
            <a:spLocks noGrp="1"/>
          </p:cNvSpPr>
          <p:nvPr>
            <p:ph type="body" sz="half" idx="2"/>
          </p:nvPr>
        </p:nvSpPr>
        <p:spPr>
          <a:xfrm>
            <a:off x="7552945" y="2251587"/>
            <a:ext cx="4635880" cy="3972232"/>
          </a:xfrm>
        </p:spPr>
        <p:txBody>
          <a:bodyPr vert="horz" lIns="91440" tIns="45720" rIns="91440" bIns="45720" rtlCol="0" anchor="ctr">
            <a:normAutofit/>
          </a:bodyPr>
          <a:lstStyle/>
          <a:p>
            <a:pPr marL="342900" indent="-342900">
              <a:buFont typeface="Arial"/>
              <a:buChar char="•"/>
            </a:pPr>
            <a:r>
              <a:rPr lang="en-US" b="0" i="0" dirty="0">
                <a:effectLst/>
                <a:latin typeface="Diatype"/>
              </a:rPr>
              <a:t>SpaceX revolutionizes the space industry by offering Falcon 9 rocket launches at a significantly lower cost of 62 million dollars compared to other providers' prices exceeding 165 million dollars per launch. The key to this cost efficiency lies in SpaceX's ability to reuse the first stage of the rocket. By accurately predicting the successful landing of the first stage, it is possible to estimate the total cost of a launch. This crucial information becomes valuable for potential competitors looking to challenge SpaceX in the rocket launch market.</a:t>
            </a:r>
            <a:endParaRPr lang="en-US" dirty="0"/>
          </a:p>
        </p:txBody>
      </p:sp>
    </p:spTree>
    <p:extLst>
      <p:ext uri="{BB962C8B-B14F-4D97-AF65-F5344CB8AC3E}">
        <p14:creationId xmlns:p14="http://schemas.microsoft.com/office/powerpoint/2010/main" val="42462327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BEF033-C578-13C1-41D0-1E18D2D71427}"/>
              </a:ext>
            </a:extLst>
          </p:cNvPr>
          <p:cNvSpPr>
            <a:spLocks noGrp="1"/>
          </p:cNvSpPr>
          <p:nvPr>
            <p:ph type="title"/>
          </p:nvPr>
        </p:nvSpPr>
        <p:spPr>
          <a:xfrm>
            <a:off x="2057400" y="411480"/>
            <a:ext cx="7900416" cy="566928"/>
          </a:xfrm>
        </p:spPr>
        <p:txBody>
          <a:bodyPr>
            <a:normAutofit fontScale="90000"/>
          </a:bodyPr>
          <a:lstStyle/>
          <a:p>
            <a:pPr algn="ctr"/>
            <a:r>
              <a:rPr lang="en-US" sz="3200" dirty="0">
                <a:latin typeface="Diatype"/>
              </a:rPr>
              <a:t>Predictive analysis methodology</a:t>
            </a:r>
          </a:p>
        </p:txBody>
      </p:sp>
      <p:sp>
        <p:nvSpPr>
          <p:cNvPr id="4" name="Text Placeholder 3">
            <a:extLst>
              <a:ext uri="{FF2B5EF4-FFF2-40B4-BE49-F238E27FC236}">
                <a16:creationId xmlns:a16="http://schemas.microsoft.com/office/drawing/2014/main" id="{25DE56AE-EA44-C55C-DD6B-5D069B81C436}"/>
              </a:ext>
            </a:extLst>
          </p:cNvPr>
          <p:cNvSpPr>
            <a:spLocks noGrp="1"/>
          </p:cNvSpPr>
          <p:nvPr>
            <p:ph type="body" sz="half" idx="2"/>
          </p:nvPr>
        </p:nvSpPr>
        <p:spPr>
          <a:xfrm>
            <a:off x="2304288" y="1674906"/>
            <a:ext cx="6164653" cy="523220"/>
          </a:xfrm>
        </p:spPr>
        <p:txBody>
          <a:bodyPr>
            <a:normAutofit fontScale="92500"/>
          </a:bodyPr>
          <a:lstStyle/>
          <a:p>
            <a:pPr marL="285750" indent="-285750">
              <a:buFont typeface="Arial" panose="020B0604020202020204" pitchFamily="34" charset="0"/>
              <a:buChar char="•"/>
            </a:pPr>
            <a:r>
              <a:rPr lang="en-US" dirty="0"/>
              <a:t>Predict whether the first stage of Falcon 9 will land successfully</a:t>
            </a:r>
          </a:p>
          <a:p>
            <a:pPr marL="285750" indent="-285750">
              <a:buFont typeface="Arial" panose="020B0604020202020204" pitchFamily="34" charset="0"/>
              <a:buChar char="•"/>
            </a:pPr>
            <a:endParaRPr lang="en-US" dirty="0"/>
          </a:p>
        </p:txBody>
      </p:sp>
      <p:sp>
        <p:nvSpPr>
          <p:cNvPr id="6" name="TextBox 5">
            <a:extLst>
              <a:ext uri="{FF2B5EF4-FFF2-40B4-BE49-F238E27FC236}">
                <a16:creationId xmlns:a16="http://schemas.microsoft.com/office/drawing/2014/main" id="{7807A35F-E68E-CAD8-4DB7-08A95026EB51}"/>
              </a:ext>
            </a:extLst>
          </p:cNvPr>
          <p:cNvSpPr txBox="1"/>
          <p:nvPr/>
        </p:nvSpPr>
        <p:spPr>
          <a:xfrm>
            <a:off x="2960370" y="978408"/>
            <a:ext cx="6094476" cy="523220"/>
          </a:xfrm>
          <a:prstGeom prst="rect">
            <a:avLst/>
          </a:prstGeom>
          <a:noFill/>
        </p:spPr>
        <p:txBody>
          <a:bodyPr wrap="square">
            <a:spAutoFit/>
          </a:bodyPr>
          <a:lstStyle/>
          <a:p>
            <a:pPr algn="ctr"/>
            <a:r>
              <a:rPr lang="en-US" sz="2800" dirty="0"/>
              <a:t>Build a machine-learning pipeline</a:t>
            </a:r>
          </a:p>
        </p:txBody>
      </p:sp>
      <p:sp>
        <p:nvSpPr>
          <p:cNvPr id="7" name="Rectangle: Rounded Corners 6">
            <a:extLst>
              <a:ext uri="{FF2B5EF4-FFF2-40B4-BE49-F238E27FC236}">
                <a16:creationId xmlns:a16="http://schemas.microsoft.com/office/drawing/2014/main" id="{32FCA1DA-3944-7A9B-244C-F94EFFE3C29B}"/>
              </a:ext>
            </a:extLst>
          </p:cNvPr>
          <p:cNvSpPr/>
          <p:nvPr/>
        </p:nvSpPr>
        <p:spPr>
          <a:xfrm>
            <a:off x="454152" y="2459736"/>
            <a:ext cx="2343913" cy="169164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Rounded Corners 7">
            <a:extLst>
              <a:ext uri="{FF2B5EF4-FFF2-40B4-BE49-F238E27FC236}">
                <a16:creationId xmlns:a16="http://schemas.microsoft.com/office/drawing/2014/main" id="{535CC970-2146-6938-9BFA-72C319913BCF}"/>
              </a:ext>
            </a:extLst>
          </p:cNvPr>
          <p:cNvSpPr/>
          <p:nvPr/>
        </p:nvSpPr>
        <p:spPr>
          <a:xfrm>
            <a:off x="3252217" y="2459736"/>
            <a:ext cx="2478024" cy="169164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211D628E-78C7-506C-53A7-B7684D2DBA1C}"/>
              </a:ext>
            </a:extLst>
          </p:cNvPr>
          <p:cNvSpPr/>
          <p:nvPr/>
        </p:nvSpPr>
        <p:spPr>
          <a:xfrm>
            <a:off x="6239257" y="2459736"/>
            <a:ext cx="2356105" cy="169164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B1F2D25F-5211-7A6A-A729-BCFF5DE11BC5}"/>
              </a:ext>
            </a:extLst>
          </p:cNvPr>
          <p:cNvSpPr/>
          <p:nvPr/>
        </p:nvSpPr>
        <p:spPr>
          <a:xfrm>
            <a:off x="9022079" y="2459736"/>
            <a:ext cx="2356105" cy="169164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 Placeholder 3">
            <a:extLst>
              <a:ext uri="{FF2B5EF4-FFF2-40B4-BE49-F238E27FC236}">
                <a16:creationId xmlns:a16="http://schemas.microsoft.com/office/drawing/2014/main" id="{FFBE689A-0E6F-F18E-CAF3-5BDFDACFFDAA}"/>
              </a:ext>
            </a:extLst>
          </p:cNvPr>
          <p:cNvSpPr txBox="1">
            <a:spLocks/>
          </p:cNvSpPr>
          <p:nvPr/>
        </p:nvSpPr>
        <p:spPr>
          <a:xfrm>
            <a:off x="813817" y="3136392"/>
            <a:ext cx="1600200" cy="626822"/>
          </a:xfrm>
          <a:prstGeom prst="rect">
            <a:avLst/>
          </a:prstGeom>
        </p:spPr>
        <p:txBody>
          <a:bodyPr vert="horz" lIns="91440" tIns="45720" rIns="91440" bIns="45720" rtlCol="0" anchor="t">
            <a:normAutofit/>
          </a:bodyPr>
          <a:lstStyle>
            <a:lvl1pPr marL="0" indent="0" algn="l" defTabSz="457200" rtl="0" eaLnBrk="1" latinLnBrk="0" hangingPunct="1">
              <a:spcBef>
                <a:spcPts val="0"/>
              </a:spcBef>
              <a:spcAft>
                <a:spcPts val="1000"/>
              </a:spcAft>
              <a:buClr>
                <a:schemeClr val="tx1"/>
              </a:buClr>
              <a:buSzPct val="100000"/>
              <a:buFont typeface="Arial"/>
              <a:buNone/>
              <a:defRPr sz="1800" kern="1200" cap="none">
                <a:solidFill>
                  <a:schemeClr val="tx1"/>
                </a:solidFill>
                <a:effectLst/>
                <a:latin typeface="+mn-lt"/>
                <a:ea typeface="+mn-ea"/>
                <a:cs typeface="+mn-cs"/>
              </a:defRPr>
            </a:lvl1pPr>
            <a:lvl2pPr marL="457200" indent="0" algn="l" defTabSz="457200" rtl="0" eaLnBrk="1" latinLnBrk="0" hangingPunct="1">
              <a:spcBef>
                <a:spcPts val="0"/>
              </a:spcBef>
              <a:spcAft>
                <a:spcPts val="1000"/>
              </a:spcAft>
              <a:buClr>
                <a:schemeClr val="tx1"/>
              </a:buClr>
              <a:buSzPct val="100000"/>
              <a:buFont typeface="Arial"/>
              <a:buNone/>
              <a:defRPr sz="1200" kern="1200" cap="none">
                <a:solidFill>
                  <a:schemeClr val="tx1"/>
                </a:solidFill>
                <a:effectLst/>
                <a:latin typeface="+mn-lt"/>
                <a:ea typeface="+mn-ea"/>
                <a:cs typeface="+mn-cs"/>
              </a:defRPr>
            </a:lvl2pPr>
            <a:lvl3pPr marL="914400" indent="0" algn="l" defTabSz="457200" rtl="0" eaLnBrk="1" latinLnBrk="0" hangingPunct="1">
              <a:spcBef>
                <a:spcPts val="0"/>
              </a:spcBef>
              <a:spcAft>
                <a:spcPts val="1000"/>
              </a:spcAft>
              <a:buClr>
                <a:schemeClr val="tx1"/>
              </a:buClr>
              <a:buSzPct val="100000"/>
              <a:buFont typeface="Arial"/>
              <a:buNone/>
              <a:defRPr sz="1000" kern="1200" cap="none">
                <a:solidFill>
                  <a:schemeClr val="tx1"/>
                </a:solidFill>
                <a:effectLst/>
                <a:latin typeface="+mn-lt"/>
                <a:ea typeface="+mn-ea"/>
                <a:cs typeface="+mn-cs"/>
              </a:defRPr>
            </a:lvl3pPr>
            <a:lvl4pPr marL="1371600" indent="0" algn="l" defTabSz="457200" rtl="0" eaLnBrk="1" latinLnBrk="0" hangingPunct="1">
              <a:spcBef>
                <a:spcPts val="0"/>
              </a:spcBef>
              <a:spcAft>
                <a:spcPts val="1000"/>
              </a:spcAft>
              <a:buClr>
                <a:schemeClr val="tx1"/>
              </a:buClr>
              <a:buSzPct val="100000"/>
              <a:buFont typeface="Arial"/>
              <a:buNone/>
              <a:defRPr sz="900" kern="1200" cap="none">
                <a:solidFill>
                  <a:schemeClr val="tx1"/>
                </a:solidFill>
                <a:effectLst/>
                <a:latin typeface="+mn-lt"/>
                <a:ea typeface="+mn-ea"/>
                <a:cs typeface="+mn-cs"/>
              </a:defRPr>
            </a:lvl4pPr>
            <a:lvl5pPr marL="1828800" indent="0" algn="l" defTabSz="457200" rtl="0" eaLnBrk="1" latinLnBrk="0" hangingPunct="1">
              <a:spcBef>
                <a:spcPts val="0"/>
              </a:spcBef>
              <a:spcAft>
                <a:spcPts val="1000"/>
              </a:spcAft>
              <a:buClr>
                <a:schemeClr val="tx1"/>
              </a:buClr>
              <a:buSzPct val="100000"/>
              <a:buFont typeface="Arial"/>
              <a:buNone/>
              <a:defRPr sz="900" kern="1200" cap="none">
                <a:solidFill>
                  <a:schemeClr val="tx1"/>
                </a:solidFill>
                <a:effectLst/>
                <a:latin typeface="+mn-lt"/>
                <a:ea typeface="+mn-ea"/>
                <a:cs typeface="+mn-cs"/>
              </a:defRPr>
            </a:lvl5pPr>
            <a:lvl6pPr marL="2286000" indent="0" algn="l" defTabSz="457200" rtl="0" eaLnBrk="1" latinLnBrk="0" hangingPunct="1">
              <a:spcBef>
                <a:spcPts val="0"/>
              </a:spcBef>
              <a:spcAft>
                <a:spcPts val="1000"/>
              </a:spcAft>
              <a:buClr>
                <a:schemeClr val="tx1"/>
              </a:buClr>
              <a:buSzPct val="100000"/>
              <a:buFont typeface="Arial"/>
              <a:buNone/>
              <a:defRPr sz="900" kern="1200" cap="none">
                <a:solidFill>
                  <a:schemeClr val="tx1"/>
                </a:solidFill>
                <a:effectLst/>
                <a:latin typeface="+mn-lt"/>
                <a:ea typeface="+mn-ea"/>
                <a:cs typeface="+mn-cs"/>
              </a:defRPr>
            </a:lvl6pPr>
            <a:lvl7pPr marL="2743200" indent="0" algn="l" defTabSz="457200" rtl="0" eaLnBrk="1" latinLnBrk="0" hangingPunct="1">
              <a:spcBef>
                <a:spcPts val="0"/>
              </a:spcBef>
              <a:spcAft>
                <a:spcPts val="1000"/>
              </a:spcAft>
              <a:buClr>
                <a:schemeClr val="tx1"/>
              </a:buClr>
              <a:buSzPct val="100000"/>
              <a:buFont typeface="Arial"/>
              <a:buNone/>
              <a:defRPr sz="900" kern="1200" cap="none">
                <a:solidFill>
                  <a:schemeClr val="tx1"/>
                </a:solidFill>
                <a:effectLst/>
                <a:latin typeface="+mn-lt"/>
                <a:ea typeface="+mn-ea"/>
                <a:cs typeface="+mn-cs"/>
              </a:defRPr>
            </a:lvl7pPr>
            <a:lvl8pPr marL="3200400" indent="0" algn="l" defTabSz="457200" rtl="0" eaLnBrk="1" latinLnBrk="0" hangingPunct="1">
              <a:spcBef>
                <a:spcPts val="0"/>
              </a:spcBef>
              <a:spcAft>
                <a:spcPts val="1000"/>
              </a:spcAft>
              <a:buClr>
                <a:schemeClr val="tx1"/>
              </a:buClr>
              <a:buSzPct val="100000"/>
              <a:buFont typeface="Arial"/>
              <a:buNone/>
              <a:defRPr sz="900" kern="1200" cap="none">
                <a:solidFill>
                  <a:schemeClr val="tx1"/>
                </a:solidFill>
                <a:effectLst/>
                <a:latin typeface="+mn-lt"/>
                <a:ea typeface="+mn-ea"/>
                <a:cs typeface="+mn-cs"/>
              </a:defRPr>
            </a:lvl8pPr>
            <a:lvl9pPr marL="3657600" indent="0" algn="l" defTabSz="457200" rtl="0" eaLnBrk="1" latinLnBrk="0" hangingPunct="1">
              <a:spcBef>
                <a:spcPts val="0"/>
              </a:spcBef>
              <a:spcAft>
                <a:spcPts val="1000"/>
              </a:spcAft>
              <a:buClr>
                <a:schemeClr val="tx1"/>
              </a:buClr>
              <a:buSzPct val="100000"/>
              <a:buFont typeface="Arial"/>
              <a:buNone/>
              <a:defRPr sz="900" kern="1200" cap="none">
                <a:solidFill>
                  <a:schemeClr val="tx1"/>
                </a:solidFill>
                <a:effectLst/>
                <a:latin typeface="+mn-lt"/>
                <a:ea typeface="+mn-ea"/>
                <a:cs typeface="+mn-cs"/>
              </a:defRPr>
            </a:lvl9pPr>
          </a:lstStyle>
          <a:p>
            <a:r>
              <a:rPr lang="en-US" dirty="0"/>
              <a:t>Reprocessing</a:t>
            </a:r>
          </a:p>
          <a:p>
            <a:pPr marL="285750" indent="-285750">
              <a:buFont typeface="Arial" panose="020B0604020202020204" pitchFamily="34" charset="0"/>
              <a:buChar char="•"/>
            </a:pPr>
            <a:endParaRPr lang="en-US" dirty="0"/>
          </a:p>
        </p:txBody>
      </p:sp>
      <p:sp>
        <p:nvSpPr>
          <p:cNvPr id="12" name="Text Placeholder 3">
            <a:extLst>
              <a:ext uri="{FF2B5EF4-FFF2-40B4-BE49-F238E27FC236}">
                <a16:creationId xmlns:a16="http://schemas.microsoft.com/office/drawing/2014/main" id="{E46C9CFD-0544-4671-5647-1D5A23CA3DF1}"/>
              </a:ext>
            </a:extLst>
          </p:cNvPr>
          <p:cNvSpPr txBox="1">
            <a:spLocks/>
          </p:cNvSpPr>
          <p:nvPr/>
        </p:nvSpPr>
        <p:spPr>
          <a:xfrm>
            <a:off x="3691129" y="3115589"/>
            <a:ext cx="1600200" cy="626822"/>
          </a:xfrm>
          <a:prstGeom prst="rect">
            <a:avLst/>
          </a:prstGeom>
        </p:spPr>
        <p:txBody>
          <a:bodyPr vert="horz" lIns="91440" tIns="45720" rIns="91440" bIns="45720" rtlCol="0" anchor="t">
            <a:normAutofit/>
          </a:bodyPr>
          <a:lstStyle>
            <a:lvl1pPr marL="0" indent="0" algn="l" defTabSz="457200" rtl="0" eaLnBrk="1" latinLnBrk="0" hangingPunct="1">
              <a:spcBef>
                <a:spcPts val="0"/>
              </a:spcBef>
              <a:spcAft>
                <a:spcPts val="1000"/>
              </a:spcAft>
              <a:buClr>
                <a:schemeClr val="tx1"/>
              </a:buClr>
              <a:buSzPct val="100000"/>
              <a:buFont typeface="Arial"/>
              <a:buNone/>
              <a:defRPr sz="1800" kern="1200" cap="none">
                <a:solidFill>
                  <a:schemeClr val="tx1"/>
                </a:solidFill>
                <a:effectLst/>
                <a:latin typeface="+mn-lt"/>
                <a:ea typeface="+mn-ea"/>
                <a:cs typeface="+mn-cs"/>
              </a:defRPr>
            </a:lvl1pPr>
            <a:lvl2pPr marL="457200" indent="0" algn="l" defTabSz="457200" rtl="0" eaLnBrk="1" latinLnBrk="0" hangingPunct="1">
              <a:spcBef>
                <a:spcPts val="0"/>
              </a:spcBef>
              <a:spcAft>
                <a:spcPts val="1000"/>
              </a:spcAft>
              <a:buClr>
                <a:schemeClr val="tx1"/>
              </a:buClr>
              <a:buSzPct val="100000"/>
              <a:buFont typeface="Arial"/>
              <a:buNone/>
              <a:defRPr sz="1200" kern="1200" cap="none">
                <a:solidFill>
                  <a:schemeClr val="tx1"/>
                </a:solidFill>
                <a:effectLst/>
                <a:latin typeface="+mn-lt"/>
                <a:ea typeface="+mn-ea"/>
                <a:cs typeface="+mn-cs"/>
              </a:defRPr>
            </a:lvl2pPr>
            <a:lvl3pPr marL="914400" indent="0" algn="l" defTabSz="457200" rtl="0" eaLnBrk="1" latinLnBrk="0" hangingPunct="1">
              <a:spcBef>
                <a:spcPts val="0"/>
              </a:spcBef>
              <a:spcAft>
                <a:spcPts val="1000"/>
              </a:spcAft>
              <a:buClr>
                <a:schemeClr val="tx1"/>
              </a:buClr>
              <a:buSzPct val="100000"/>
              <a:buFont typeface="Arial"/>
              <a:buNone/>
              <a:defRPr sz="1000" kern="1200" cap="none">
                <a:solidFill>
                  <a:schemeClr val="tx1"/>
                </a:solidFill>
                <a:effectLst/>
                <a:latin typeface="+mn-lt"/>
                <a:ea typeface="+mn-ea"/>
                <a:cs typeface="+mn-cs"/>
              </a:defRPr>
            </a:lvl3pPr>
            <a:lvl4pPr marL="1371600" indent="0" algn="l" defTabSz="457200" rtl="0" eaLnBrk="1" latinLnBrk="0" hangingPunct="1">
              <a:spcBef>
                <a:spcPts val="0"/>
              </a:spcBef>
              <a:spcAft>
                <a:spcPts val="1000"/>
              </a:spcAft>
              <a:buClr>
                <a:schemeClr val="tx1"/>
              </a:buClr>
              <a:buSzPct val="100000"/>
              <a:buFont typeface="Arial"/>
              <a:buNone/>
              <a:defRPr sz="900" kern="1200" cap="none">
                <a:solidFill>
                  <a:schemeClr val="tx1"/>
                </a:solidFill>
                <a:effectLst/>
                <a:latin typeface="+mn-lt"/>
                <a:ea typeface="+mn-ea"/>
                <a:cs typeface="+mn-cs"/>
              </a:defRPr>
            </a:lvl4pPr>
            <a:lvl5pPr marL="1828800" indent="0" algn="l" defTabSz="457200" rtl="0" eaLnBrk="1" latinLnBrk="0" hangingPunct="1">
              <a:spcBef>
                <a:spcPts val="0"/>
              </a:spcBef>
              <a:spcAft>
                <a:spcPts val="1000"/>
              </a:spcAft>
              <a:buClr>
                <a:schemeClr val="tx1"/>
              </a:buClr>
              <a:buSzPct val="100000"/>
              <a:buFont typeface="Arial"/>
              <a:buNone/>
              <a:defRPr sz="900" kern="1200" cap="none">
                <a:solidFill>
                  <a:schemeClr val="tx1"/>
                </a:solidFill>
                <a:effectLst/>
                <a:latin typeface="+mn-lt"/>
                <a:ea typeface="+mn-ea"/>
                <a:cs typeface="+mn-cs"/>
              </a:defRPr>
            </a:lvl5pPr>
            <a:lvl6pPr marL="2286000" indent="0" algn="l" defTabSz="457200" rtl="0" eaLnBrk="1" latinLnBrk="0" hangingPunct="1">
              <a:spcBef>
                <a:spcPts val="0"/>
              </a:spcBef>
              <a:spcAft>
                <a:spcPts val="1000"/>
              </a:spcAft>
              <a:buClr>
                <a:schemeClr val="tx1"/>
              </a:buClr>
              <a:buSzPct val="100000"/>
              <a:buFont typeface="Arial"/>
              <a:buNone/>
              <a:defRPr sz="900" kern="1200" cap="none">
                <a:solidFill>
                  <a:schemeClr val="tx1"/>
                </a:solidFill>
                <a:effectLst/>
                <a:latin typeface="+mn-lt"/>
                <a:ea typeface="+mn-ea"/>
                <a:cs typeface="+mn-cs"/>
              </a:defRPr>
            </a:lvl6pPr>
            <a:lvl7pPr marL="2743200" indent="0" algn="l" defTabSz="457200" rtl="0" eaLnBrk="1" latinLnBrk="0" hangingPunct="1">
              <a:spcBef>
                <a:spcPts val="0"/>
              </a:spcBef>
              <a:spcAft>
                <a:spcPts val="1000"/>
              </a:spcAft>
              <a:buClr>
                <a:schemeClr val="tx1"/>
              </a:buClr>
              <a:buSzPct val="100000"/>
              <a:buFont typeface="Arial"/>
              <a:buNone/>
              <a:defRPr sz="900" kern="1200" cap="none">
                <a:solidFill>
                  <a:schemeClr val="tx1"/>
                </a:solidFill>
                <a:effectLst/>
                <a:latin typeface="+mn-lt"/>
                <a:ea typeface="+mn-ea"/>
                <a:cs typeface="+mn-cs"/>
              </a:defRPr>
            </a:lvl7pPr>
            <a:lvl8pPr marL="3200400" indent="0" algn="l" defTabSz="457200" rtl="0" eaLnBrk="1" latinLnBrk="0" hangingPunct="1">
              <a:spcBef>
                <a:spcPts val="0"/>
              </a:spcBef>
              <a:spcAft>
                <a:spcPts val="1000"/>
              </a:spcAft>
              <a:buClr>
                <a:schemeClr val="tx1"/>
              </a:buClr>
              <a:buSzPct val="100000"/>
              <a:buFont typeface="Arial"/>
              <a:buNone/>
              <a:defRPr sz="900" kern="1200" cap="none">
                <a:solidFill>
                  <a:schemeClr val="tx1"/>
                </a:solidFill>
                <a:effectLst/>
                <a:latin typeface="+mn-lt"/>
                <a:ea typeface="+mn-ea"/>
                <a:cs typeface="+mn-cs"/>
              </a:defRPr>
            </a:lvl8pPr>
            <a:lvl9pPr marL="3657600" indent="0" algn="l" defTabSz="457200" rtl="0" eaLnBrk="1" latinLnBrk="0" hangingPunct="1">
              <a:spcBef>
                <a:spcPts val="0"/>
              </a:spcBef>
              <a:spcAft>
                <a:spcPts val="1000"/>
              </a:spcAft>
              <a:buClr>
                <a:schemeClr val="tx1"/>
              </a:buClr>
              <a:buSzPct val="100000"/>
              <a:buFont typeface="Arial"/>
              <a:buNone/>
              <a:defRPr sz="900" kern="1200" cap="none">
                <a:solidFill>
                  <a:schemeClr val="tx1"/>
                </a:solidFill>
                <a:effectLst/>
                <a:latin typeface="+mn-lt"/>
                <a:ea typeface="+mn-ea"/>
                <a:cs typeface="+mn-cs"/>
              </a:defRPr>
            </a:lvl9pPr>
          </a:lstStyle>
          <a:p>
            <a:r>
              <a:rPr lang="en-US" dirty="0"/>
              <a:t>Train Test Split</a:t>
            </a:r>
          </a:p>
          <a:p>
            <a:pPr marL="285750" indent="-285750">
              <a:buFont typeface="Arial" panose="020B0604020202020204" pitchFamily="34" charset="0"/>
              <a:buChar char="•"/>
            </a:pPr>
            <a:endParaRPr lang="en-US" dirty="0"/>
          </a:p>
        </p:txBody>
      </p:sp>
      <p:sp>
        <p:nvSpPr>
          <p:cNvPr id="13" name="Text Placeholder 3">
            <a:extLst>
              <a:ext uri="{FF2B5EF4-FFF2-40B4-BE49-F238E27FC236}">
                <a16:creationId xmlns:a16="http://schemas.microsoft.com/office/drawing/2014/main" id="{545C07D1-03C7-007F-AC85-F34F73047DA3}"/>
              </a:ext>
            </a:extLst>
          </p:cNvPr>
          <p:cNvSpPr txBox="1">
            <a:spLocks/>
          </p:cNvSpPr>
          <p:nvPr/>
        </p:nvSpPr>
        <p:spPr>
          <a:xfrm>
            <a:off x="7031737" y="3115589"/>
            <a:ext cx="771143" cy="626822"/>
          </a:xfrm>
          <a:prstGeom prst="rect">
            <a:avLst/>
          </a:prstGeom>
        </p:spPr>
        <p:txBody>
          <a:bodyPr vert="horz" lIns="91440" tIns="45720" rIns="91440" bIns="45720" rtlCol="0" anchor="t">
            <a:normAutofit/>
          </a:bodyPr>
          <a:lstStyle>
            <a:lvl1pPr marL="0" indent="0" algn="l" defTabSz="457200" rtl="0" eaLnBrk="1" latinLnBrk="0" hangingPunct="1">
              <a:spcBef>
                <a:spcPts val="0"/>
              </a:spcBef>
              <a:spcAft>
                <a:spcPts val="1000"/>
              </a:spcAft>
              <a:buClr>
                <a:schemeClr val="tx1"/>
              </a:buClr>
              <a:buSzPct val="100000"/>
              <a:buFont typeface="Arial"/>
              <a:buNone/>
              <a:defRPr sz="1800" kern="1200" cap="none">
                <a:solidFill>
                  <a:schemeClr val="tx1"/>
                </a:solidFill>
                <a:effectLst/>
                <a:latin typeface="+mn-lt"/>
                <a:ea typeface="+mn-ea"/>
                <a:cs typeface="+mn-cs"/>
              </a:defRPr>
            </a:lvl1pPr>
            <a:lvl2pPr marL="457200" indent="0" algn="l" defTabSz="457200" rtl="0" eaLnBrk="1" latinLnBrk="0" hangingPunct="1">
              <a:spcBef>
                <a:spcPts val="0"/>
              </a:spcBef>
              <a:spcAft>
                <a:spcPts val="1000"/>
              </a:spcAft>
              <a:buClr>
                <a:schemeClr val="tx1"/>
              </a:buClr>
              <a:buSzPct val="100000"/>
              <a:buFont typeface="Arial"/>
              <a:buNone/>
              <a:defRPr sz="1200" kern="1200" cap="none">
                <a:solidFill>
                  <a:schemeClr val="tx1"/>
                </a:solidFill>
                <a:effectLst/>
                <a:latin typeface="+mn-lt"/>
                <a:ea typeface="+mn-ea"/>
                <a:cs typeface="+mn-cs"/>
              </a:defRPr>
            </a:lvl2pPr>
            <a:lvl3pPr marL="914400" indent="0" algn="l" defTabSz="457200" rtl="0" eaLnBrk="1" latinLnBrk="0" hangingPunct="1">
              <a:spcBef>
                <a:spcPts val="0"/>
              </a:spcBef>
              <a:spcAft>
                <a:spcPts val="1000"/>
              </a:spcAft>
              <a:buClr>
                <a:schemeClr val="tx1"/>
              </a:buClr>
              <a:buSzPct val="100000"/>
              <a:buFont typeface="Arial"/>
              <a:buNone/>
              <a:defRPr sz="1000" kern="1200" cap="none">
                <a:solidFill>
                  <a:schemeClr val="tx1"/>
                </a:solidFill>
                <a:effectLst/>
                <a:latin typeface="+mn-lt"/>
                <a:ea typeface="+mn-ea"/>
                <a:cs typeface="+mn-cs"/>
              </a:defRPr>
            </a:lvl3pPr>
            <a:lvl4pPr marL="1371600" indent="0" algn="l" defTabSz="457200" rtl="0" eaLnBrk="1" latinLnBrk="0" hangingPunct="1">
              <a:spcBef>
                <a:spcPts val="0"/>
              </a:spcBef>
              <a:spcAft>
                <a:spcPts val="1000"/>
              </a:spcAft>
              <a:buClr>
                <a:schemeClr val="tx1"/>
              </a:buClr>
              <a:buSzPct val="100000"/>
              <a:buFont typeface="Arial"/>
              <a:buNone/>
              <a:defRPr sz="900" kern="1200" cap="none">
                <a:solidFill>
                  <a:schemeClr val="tx1"/>
                </a:solidFill>
                <a:effectLst/>
                <a:latin typeface="+mn-lt"/>
                <a:ea typeface="+mn-ea"/>
                <a:cs typeface="+mn-cs"/>
              </a:defRPr>
            </a:lvl4pPr>
            <a:lvl5pPr marL="1828800" indent="0" algn="l" defTabSz="457200" rtl="0" eaLnBrk="1" latinLnBrk="0" hangingPunct="1">
              <a:spcBef>
                <a:spcPts val="0"/>
              </a:spcBef>
              <a:spcAft>
                <a:spcPts val="1000"/>
              </a:spcAft>
              <a:buClr>
                <a:schemeClr val="tx1"/>
              </a:buClr>
              <a:buSzPct val="100000"/>
              <a:buFont typeface="Arial"/>
              <a:buNone/>
              <a:defRPr sz="900" kern="1200" cap="none">
                <a:solidFill>
                  <a:schemeClr val="tx1"/>
                </a:solidFill>
                <a:effectLst/>
                <a:latin typeface="+mn-lt"/>
                <a:ea typeface="+mn-ea"/>
                <a:cs typeface="+mn-cs"/>
              </a:defRPr>
            </a:lvl5pPr>
            <a:lvl6pPr marL="2286000" indent="0" algn="l" defTabSz="457200" rtl="0" eaLnBrk="1" latinLnBrk="0" hangingPunct="1">
              <a:spcBef>
                <a:spcPts val="0"/>
              </a:spcBef>
              <a:spcAft>
                <a:spcPts val="1000"/>
              </a:spcAft>
              <a:buClr>
                <a:schemeClr val="tx1"/>
              </a:buClr>
              <a:buSzPct val="100000"/>
              <a:buFont typeface="Arial"/>
              <a:buNone/>
              <a:defRPr sz="900" kern="1200" cap="none">
                <a:solidFill>
                  <a:schemeClr val="tx1"/>
                </a:solidFill>
                <a:effectLst/>
                <a:latin typeface="+mn-lt"/>
                <a:ea typeface="+mn-ea"/>
                <a:cs typeface="+mn-cs"/>
              </a:defRPr>
            </a:lvl6pPr>
            <a:lvl7pPr marL="2743200" indent="0" algn="l" defTabSz="457200" rtl="0" eaLnBrk="1" latinLnBrk="0" hangingPunct="1">
              <a:spcBef>
                <a:spcPts val="0"/>
              </a:spcBef>
              <a:spcAft>
                <a:spcPts val="1000"/>
              </a:spcAft>
              <a:buClr>
                <a:schemeClr val="tx1"/>
              </a:buClr>
              <a:buSzPct val="100000"/>
              <a:buFont typeface="Arial"/>
              <a:buNone/>
              <a:defRPr sz="900" kern="1200" cap="none">
                <a:solidFill>
                  <a:schemeClr val="tx1"/>
                </a:solidFill>
                <a:effectLst/>
                <a:latin typeface="+mn-lt"/>
                <a:ea typeface="+mn-ea"/>
                <a:cs typeface="+mn-cs"/>
              </a:defRPr>
            </a:lvl7pPr>
            <a:lvl8pPr marL="3200400" indent="0" algn="l" defTabSz="457200" rtl="0" eaLnBrk="1" latinLnBrk="0" hangingPunct="1">
              <a:spcBef>
                <a:spcPts val="0"/>
              </a:spcBef>
              <a:spcAft>
                <a:spcPts val="1000"/>
              </a:spcAft>
              <a:buClr>
                <a:schemeClr val="tx1"/>
              </a:buClr>
              <a:buSzPct val="100000"/>
              <a:buFont typeface="Arial"/>
              <a:buNone/>
              <a:defRPr sz="900" kern="1200" cap="none">
                <a:solidFill>
                  <a:schemeClr val="tx1"/>
                </a:solidFill>
                <a:effectLst/>
                <a:latin typeface="+mn-lt"/>
                <a:ea typeface="+mn-ea"/>
                <a:cs typeface="+mn-cs"/>
              </a:defRPr>
            </a:lvl8pPr>
            <a:lvl9pPr marL="3657600" indent="0" algn="l" defTabSz="457200" rtl="0" eaLnBrk="1" latinLnBrk="0" hangingPunct="1">
              <a:spcBef>
                <a:spcPts val="0"/>
              </a:spcBef>
              <a:spcAft>
                <a:spcPts val="1000"/>
              </a:spcAft>
              <a:buClr>
                <a:schemeClr val="tx1"/>
              </a:buClr>
              <a:buSzPct val="100000"/>
              <a:buFont typeface="Arial"/>
              <a:buNone/>
              <a:defRPr sz="900" kern="1200" cap="none">
                <a:solidFill>
                  <a:schemeClr val="tx1"/>
                </a:solidFill>
                <a:effectLst/>
                <a:latin typeface="+mn-lt"/>
                <a:ea typeface="+mn-ea"/>
                <a:cs typeface="+mn-cs"/>
              </a:defRPr>
            </a:lvl9pPr>
          </a:lstStyle>
          <a:p>
            <a:r>
              <a:rPr lang="en-US" dirty="0"/>
              <a:t>Train</a:t>
            </a:r>
          </a:p>
          <a:p>
            <a:pPr marL="285750" indent="-285750">
              <a:buFont typeface="Arial" panose="020B0604020202020204" pitchFamily="34" charset="0"/>
              <a:buChar char="•"/>
            </a:pPr>
            <a:endParaRPr lang="en-US" dirty="0"/>
          </a:p>
        </p:txBody>
      </p:sp>
      <p:sp>
        <p:nvSpPr>
          <p:cNvPr id="14" name="Text Placeholder 3">
            <a:extLst>
              <a:ext uri="{FF2B5EF4-FFF2-40B4-BE49-F238E27FC236}">
                <a16:creationId xmlns:a16="http://schemas.microsoft.com/office/drawing/2014/main" id="{6EC9CE87-100C-3AF5-AEF2-FAAF11FCC3C8}"/>
              </a:ext>
            </a:extLst>
          </p:cNvPr>
          <p:cNvSpPr txBox="1">
            <a:spLocks/>
          </p:cNvSpPr>
          <p:nvPr/>
        </p:nvSpPr>
        <p:spPr>
          <a:xfrm>
            <a:off x="9400031" y="3115589"/>
            <a:ext cx="1600200" cy="626822"/>
          </a:xfrm>
          <a:prstGeom prst="rect">
            <a:avLst/>
          </a:prstGeom>
        </p:spPr>
        <p:txBody>
          <a:bodyPr vert="horz" lIns="91440" tIns="45720" rIns="91440" bIns="45720" rtlCol="0" anchor="t">
            <a:normAutofit/>
          </a:bodyPr>
          <a:lstStyle>
            <a:lvl1pPr marL="0" indent="0" algn="l" defTabSz="457200" rtl="0" eaLnBrk="1" latinLnBrk="0" hangingPunct="1">
              <a:spcBef>
                <a:spcPts val="0"/>
              </a:spcBef>
              <a:spcAft>
                <a:spcPts val="1000"/>
              </a:spcAft>
              <a:buClr>
                <a:schemeClr val="tx1"/>
              </a:buClr>
              <a:buSzPct val="100000"/>
              <a:buFont typeface="Arial"/>
              <a:buNone/>
              <a:defRPr sz="1800" kern="1200" cap="none">
                <a:solidFill>
                  <a:schemeClr val="tx1"/>
                </a:solidFill>
                <a:effectLst/>
                <a:latin typeface="+mn-lt"/>
                <a:ea typeface="+mn-ea"/>
                <a:cs typeface="+mn-cs"/>
              </a:defRPr>
            </a:lvl1pPr>
            <a:lvl2pPr marL="457200" indent="0" algn="l" defTabSz="457200" rtl="0" eaLnBrk="1" latinLnBrk="0" hangingPunct="1">
              <a:spcBef>
                <a:spcPts val="0"/>
              </a:spcBef>
              <a:spcAft>
                <a:spcPts val="1000"/>
              </a:spcAft>
              <a:buClr>
                <a:schemeClr val="tx1"/>
              </a:buClr>
              <a:buSzPct val="100000"/>
              <a:buFont typeface="Arial"/>
              <a:buNone/>
              <a:defRPr sz="1200" kern="1200" cap="none">
                <a:solidFill>
                  <a:schemeClr val="tx1"/>
                </a:solidFill>
                <a:effectLst/>
                <a:latin typeface="+mn-lt"/>
                <a:ea typeface="+mn-ea"/>
                <a:cs typeface="+mn-cs"/>
              </a:defRPr>
            </a:lvl2pPr>
            <a:lvl3pPr marL="914400" indent="0" algn="l" defTabSz="457200" rtl="0" eaLnBrk="1" latinLnBrk="0" hangingPunct="1">
              <a:spcBef>
                <a:spcPts val="0"/>
              </a:spcBef>
              <a:spcAft>
                <a:spcPts val="1000"/>
              </a:spcAft>
              <a:buClr>
                <a:schemeClr val="tx1"/>
              </a:buClr>
              <a:buSzPct val="100000"/>
              <a:buFont typeface="Arial"/>
              <a:buNone/>
              <a:defRPr sz="1000" kern="1200" cap="none">
                <a:solidFill>
                  <a:schemeClr val="tx1"/>
                </a:solidFill>
                <a:effectLst/>
                <a:latin typeface="+mn-lt"/>
                <a:ea typeface="+mn-ea"/>
                <a:cs typeface="+mn-cs"/>
              </a:defRPr>
            </a:lvl3pPr>
            <a:lvl4pPr marL="1371600" indent="0" algn="l" defTabSz="457200" rtl="0" eaLnBrk="1" latinLnBrk="0" hangingPunct="1">
              <a:spcBef>
                <a:spcPts val="0"/>
              </a:spcBef>
              <a:spcAft>
                <a:spcPts val="1000"/>
              </a:spcAft>
              <a:buClr>
                <a:schemeClr val="tx1"/>
              </a:buClr>
              <a:buSzPct val="100000"/>
              <a:buFont typeface="Arial"/>
              <a:buNone/>
              <a:defRPr sz="900" kern="1200" cap="none">
                <a:solidFill>
                  <a:schemeClr val="tx1"/>
                </a:solidFill>
                <a:effectLst/>
                <a:latin typeface="+mn-lt"/>
                <a:ea typeface="+mn-ea"/>
                <a:cs typeface="+mn-cs"/>
              </a:defRPr>
            </a:lvl4pPr>
            <a:lvl5pPr marL="1828800" indent="0" algn="l" defTabSz="457200" rtl="0" eaLnBrk="1" latinLnBrk="0" hangingPunct="1">
              <a:spcBef>
                <a:spcPts val="0"/>
              </a:spcBef>
              <a:spcAft>
                <a:spcPts val="1000"/>
              </a:spcAft>
              <a:buClr>
                <a:schemeClr val="tx1"/>
              </a:buClr>
              <a:buSzPct val="100000"/>
              <a:buFont typeface="Arial"/>
              <a:buNone/>
              <a:defRPr sz="900" kern="1200" cap="none">
                <a:solidFill>
                  <a:schemeClr val="tx1"/>
                </a:solidFill>
                <a:effectLst/>
                <a:latin typeface="+mn-lt"/>
                <a:ea typeface="+mn-ea"/>
                <a:cs typeface="+mn-cs"/>
              </a:defRPr>
            </a:lvl5pPr>
            <a:lvl6pPr marL="2286000" indent="0" algn="l" defTabSz="457200" rtl="0" eaLnBrk="1" latinLnBrk="0" hangingPunct="1">
              <a:spcBef>
                <a:spcPts val="0"/>
              </a:spcBef>
              <a:spcAft>
                <a:spcPts val="1000"/>
              </a:spcAft>
              <a:buClr>
                <a:schemeClr val="tx1"/>
              </a:buClr>
              <a:buSzPct val="100000"/>
              <a:buFont typeface="Arial"/>
              <a:buNone/>
              <a:defRPr sz="900" kern="1200" cap="none">
                <a:solidFill>
                  <a:schemeClr val="tx1"/>
                </a:solidFill>
                <a:effectLst/>
                <a:latin typeface="+mn-lt"/>
                <a:ea typeface="+mn-ea"/>
                <a:cs typeface="+mn-cs"/>
              </a:defRPr>
            </a:lvl6pPr>
            <a:lvl7pPr marL="2743200" indent="0" algn="l" defTabSz="457200" rtl="0" eaLnBrk="1" latinLnBrk="0" hangingPunct="1">
              <a:spcBef>
                <a:spcPts val="0"/>
              </a:spcBef>
              <a:spcAft>
                <a:spcPts val="1000"/>
              </a:spcAft>
              <a:buClr>
                <a:schemeClr val="tx1"/>
              </a:buClr>
              <a:buSzPct val="100000"/>
              <a:buFont typeface="Arial"/>
              <a:buNone/>
              <a:defRPr sz="900" kern="1200" cap="none">
                <a:solidFill>
                  <a:schemeClr val="tx1"/>
                </a:solidFill>
                <a:effectLst/>
                <a:latin typeface="+mn-lt"/>
                <a:ea typeface="+mn-ea"/>
                <a:cs typeface="+mn-cs"/>
              </a:defRPr>
            </a:lvl7pPr>
            <a:lvl8pPr marL="3200400" indent="0" algn="l" defTabSz="457200" rtl="0" eaLnBrk="1" latinLnBrk="0" hangingPunct="1">
              <a:spcBef>
                <a:spcPts val="0"/>
              </a:spcBef>
              <a:spcAft>
                <a:spcPts val="1000"/>
              </a:spcAft>
              <a:buClr>
                <a:schemeClr val="tx1"/>
              </a:buClr>
              <a:buSzPct val="100000"/>
              <a:buFont typeface="Arial"/>
              <a:buNone/>
              <a:defRPr sz="900" kern="1200" cap="none">
                <a:solidFill>
                  <a:schemeClr val="tx1"/>
                </a:solidFill>
                <a:effectLst/>
                <a:latin typeface="+mn-lt"/>
                <a:ea typeface="+mn-ea"/>
                <a:cs typeface="+mn-cs"/>
              </a:defRPr>
            </a:lvl8pPr>
            <a:lvl9pPr marL="3657600" indent="0" algn="l" defTabSz="457200" rtl="0" eaLnBrk="1" latinLnBrk="0" hangingPunct="1">
              <a:spcBef>
                <a:spcPts val="0"/>
              </a:spcBef>
              <a:spcAft>
                <a:spcPts val="1000"/>
              </a:spcAft>
              <a:buClr>
                <a:schemeClr val="tx1"/>
              </a:buClr>
              <a:buSzPct val="100000"/>
              <a:buFont typeface="Arial"/>
              <a:buNone/>
              <a:defRPr sz="900" kern="1200" cap="none">
                <a:solidFill>
                  <a:schemeClr val="tx1"/>
                </a:solidFill>
                <a:effectLst/>
                <a:latin typeface="+mn-lt"/>
                <a:ea typeface="+mn-ea"/>
                <a:cs typeface="+mn-cs"/>
              </a:defRPr>
            </a:lvl9pPr>
          </a:lstStyle>
          <a:p>
            <a:pPr algn="ctr"/>
            <a:r>
              <a:rPr lang="en-US" dirty="0"/>
              <a:t>Grid Search</a:t>
            </a:r>
          </a:p>
          <a:p>
            <a:pPr marL="285750" indent="-285750">
              <a:buFont typeface="Arial" panose="020B0604020202020204" pitchFamily="34" charset="0"/>
              <a:buChar char="•"/>
            </a:pPr>
            <a:endParaRPr lang="en-US" dirty="0"/>
          </a:p>
        </p:txBody>
      </p:sp>
      <p:cxnSp>
        <p:nvCxnSpPr>
          <p:cNvPr id="16" name="Straight Arrow Connector 15">
            <a:extLst>
              <a:ext uri="{FF2B5EF4-FFF2-40B4-BE49-F238E27FC236}">
                <a16:creationId xmlns:a16="http://schemas.microsoft.com/office/drawing/2014/main" id="{5DDBCBE0-E782-1944-9C1A-6FF73CB78301}"/>
              </a:ext>
            </a:extLst>
          </p:cNvPr>
          <p:cNvCxnSpPr>
            <a:cxnSpLocks/>
          </p:cNvCxnSpPr>
          <p:nvPr/>
        </p:nvCxnSpPr>
        <p:spPr>
          <a:xfrm>
            <a:off x="2850643" y="3305556"/>
            <a:ext cx="384047" cy="0"/>
          </a:xfrm>
          <a:prstGeom prst="straightConnector1">
            <a:avLst/>
          </a:prstGeom>
          <a:ln w="762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9" name="Rectangle: Rounded Corners 18">
            <a:extLst>
              <a:ext uri="{FF2B5EF4-FFF2-40B4-BE49-F238E27FC236}">
                <a16:creationId xmlns:a16="http://schemas.microsoft.com/office/drawing/2014/main" id="{12AA791A-B625-5E25-2747-DE1DAC44DE73}"/>
              </a:ext>
            </a:extLst>
          </p:cNvPr>
          <p:cNvSpPr/>
          <p:nvPr/>
        </p:nvSpPr>
        <p:spPr>
          <a:xfrm>
            <a:off x="4553713" y="4568952"/>
            <a:ext cx="2478024" cy="1691640"/>
          </a:xfrm>
          <a:prstGeom prst="round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4FEB3F73-3272-2180-14F8-71221D9AC06D}"/>
              </a:ext>
            </a:extLst>
          </p:cNvPr>
          <p:cNvSpPr txBox="1"/>
          <p:nvPr/>
        </p:nvSpPr>
        <p:spPr>
          <a:xfrm>
            <a:off x="4966716" y="5320206"/>
            <a:ext cx="1527049" cy="369332"/>
          </a:xfrm>
          <a:prstGeom prst="rect">
            <a:avLst/>
          </a:prstGeom>
          <a:noFill/>
        </p:spPr>
        <p:txBody>
          <a:bodyPr wrap="square">
            <a:spAutoFit/>
          </a:bodyPr>
          <a:lstStyle/>
          <a:p>
            <a:pPr algn="ctr"/>
            <a:r>
              <a:rPr lang="en-US" dirty="0"/>
              <a:t>Test</a:t>
            </a:r>
          </a:p>
        </p:txBody>
      </p:sp>
    </p:spTree>
    <p:extLst>
      <p:ext uri="{BB962C8B-B14F-4D97-AF65-F5344CB8AC3E}">
        <p14:creationId xmlns:p14="http://schemas.microsoft.com/office/powerpoint/2010/main" val="25364913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BEF033-C578-13C1-41D0-1E18D2D71427}"/>
              </a:ext>
            </a:extLst>
          </p:cNvPr>
          <p:cNvSpPr>
            <a:spLocks noGrp="1"/>
          </p:cNvSpPr>
          <p:nvPr>
            <p:ph type="title"/>
          </p:nvPr>
        </p:nvSpPr>
        <p:spPr>
          <a:xfrm>
            <a:off x="2057400" y="411480"/>
            <a:ext cx="7900416" cy="566928"/>
          </a:xfrm>
        </p:spPr>
        <p:txBody>
          <a:bodyPr>
            <a:normAutofit fontScale="90000"/>
          </a:bodyPr>
          <a:lstStyle/>
          <a:p>
            <a:pPr algn="ctr"/>
            <a:r>
              <a:rPr lang="en-US" sz="3200" dirty="0">
                <a:latin typeface="Diatype"/>
              </a:rPr>
              <a:t>Determine model with best accuracy</a:t>
            </a:r>
          </a:p>
        </p:txBody>
      </p:sp>
      <p:cxnSp>
        <p:nvCxnSpPr>
          <p:cNvPr id="16" name="Straight Arrow Connector 15">
            <a:extLst>
              <a:ext uri="{FF2B5EF4-FFF2-40B4-BE49-F238E27FC236}">
                <a16:creationId xmlns:a16="http://schemas.microsoft.com/office/drawing/2014/main" id="{5DDBCBE0-E782-1944-9C1A-6FF73CB78301}"/>
              </a:ext>
            </a:extLst>
          </p:cNvPr>
          <p:cNvCxnSpPr>
            <a:cxnSpLocks/>
          </p:cNvCxnSpPr>
          <p:nvPr/>
        </p:nvCxnSpPr>
        <p:spPr>
          <a:xfrm>
            <a:off x="3179827" y="3305556"/>
            <a:ext cx="384047" cy="0"/>
          </a:xfrm>
          <a:prstGeom prst="straightConnector1">
            <a:avLst/>
          </a:prstGeom>
          <a:ln w="762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9" name="Rectangle: Rounded Corners 18">
            <a:extLst>
              <a:ext uri="{FF2B5EF4-FFF2-40B4-BE49-F238E27FC236}">
                <a16:creationId xmlns:a16="http://schemas.microsoft.com/office/drawing/2014/main" id="{12AA791A-B625-5E25-2747-DE1DAC44DE73}"/>
              </a:ext>
            </a:extLst>
          </p:cNvPr>
          <p:cNvSpPr/>
          <p:nvPr/>
        </p:nvSpPr>
        <p:spPr>
          <a:xfrm>
            <a:off x="603505" y="2386584"/>
            <a:ext cx="2478024" cy="1691640"/>
          </a:xfrm>
          <a:prstGeom prst="round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4FEB3F73-3272-2180-14F8-71221D9AC06D}"/>
              </a:ext>
            </a:extLst>
          </p:cNvPr>
          <p:cNvSpPr txBox="1"/>
          <p:nvPr/>
        </p:nvSpPr>
        <p:spPr>
          <a:xfrm>
            <a:off x="998220" y="2940016"/>
            <a:ext cx="1527049" cy="584775"/>
          </a:xfrm>
          <a:prstGeom prst="rect">
            <a:avLst/>
          </a:prstGeom>
          <a:noFill/>
        </p:spPr>
        <p:txBody>
          <a:bodyPr wrap="square">
            <a:spAutoFit/>
          </a:bodyPr>
          <a:lstStyle/>
          <a:p>
            <a:pPr algn="ctr"/>
            <a:r>
              <a:rPr lang="en-US" sz="3200" dirty="0"/>
              <a:t>Test</a:t>
            </a:r>
          </a:p>
        </p:txBody>
      </p:sp>
      <p:pic>
        <p:nvPicPr>
          <p:cNvPr id="17" name="Picture 16">
            <a:extLst>
              <a:ext uri="{FF2B5EF4-FFF2-40B4-BE49-F238E27FC236}">
                <a16:creationId xmlns:a16="http://schemas.microsoft.com/office/drawing/2014/main" id="{2AB9FB85-541E-8FDE-32CB-C95A557CFB06}"/>
              </a:ext>
            </a:extLst>
          </p:cNvPr>
          <p:cNvPicPr>
            <a:picLocks noChangeAspect="1"/>
          </p:cNvPicPr>
          <p:nvPr/>
        </p:nvPicPr>
        <p:blipFill>
          <a:blip r:embed="rId2"/>
          <a:stretch>
            <a:fillRect/>
          </a:stretch>
        </p:blipFill>
        <p:spPr>
          <a:xfrm>
            <a:off x="3807451" y="2433897"/>
            <a:ext cx="3772426" cy="1743318"/>
          </a:xfrm>
          <a:prstGeom prst="rect">
            <a:avLst/>
          </a:prstGeom>
        </p:spPr>
      </p:pic>
      <p:cxnSp>
        <p:nvCxnSpPr>
          <p:cNvPr id="18" name="Straight Arrow Connector 17">
            <a:extLst>
              <a:ext uri="{FF2B5EF4-FFF2-40B4-BE49-F238E27FC236}">
                <a16:creationId xmlns:a16="http://schemas.microsoft.com/office/drawing/2014/main" id="{FC6EF412-371B-3393-C35D-A62DAAFEEAD7}"/>
              </a:ext>
            </a:extLst>
          </p:cNvPr>
          <p:cNvCxnSpPr>
            <a:cxnSpLocks/>
          </p:cNvCxnSpPr>
          <p:nvPr/>
        </p:nvCxnSpPr>
        <p:spPr>
          <a:xfrm>
            <a:off x="7767067" y="3305556"/>
            <a:ext cx="384047" cy="0"/>
          </a:xfrm>
          <a:prstGeom prst="straightConnector1">
            <a:avLst/>
          </a:prstGeom>
          <a:ln w="76200">
            <a:solidFill>
              <a:srgbClr val="0070C0"/>
            </a:solidFill>
            <a:tailEnd type="triangle"/>
          </a:ln>
        </p:spPr>
        <p:style>
          <a:lnRef idx="1">
            <a:schemeClr val="accent1"/>
          </a:lnRef>
          <a:fillRef idx="0">
            <a:schemeClr val="accent1"/>
          </a:fillRef>
          <a:effectRef idx="0">
            <a:schemeClr val="accent1"/>
          </a:effectRef>
          <a:fontRef idx="minor">
            <a:schemeClr val="tx1"/>
          </a:fontRef>
        </p:style>
      </p:cxnSp>
      <p:pic>
        <p:nvPicPr>
          <p:cNvPr id="22" name="Picture 21">
            <a:extLst>
              <a:ext uri="{FF2B5EF4-FFF2-40B4-BE49-F238E27FC236}">
                <a16:creationId xmlns:a16="http://schemas.microsoft.com/office/drawing/2014/main" id="{2D463DF7-505B-A0A6-15EC-A6DEC895917A}"/>
              </a:ext>
            </a:extLst>
          </p:cNvPr>
          <p:cNvPicPr>
            <a:picLocks noChangeAspect="1"/>
          </p:cNvPicPr>
          <p:nvPr/>
        </p:nvPicPr>
        <p:blipFill>
          <a:blip r:embed="rId3"/>
          <a:stretch>
            <a:fillRect/>
          </a:stretch>
        </p:blipFill>
        <p:spPr>
          <a:xfrm>
            <a:off x="8305799" y="2171524"/>
            <a:ext cx="3210373" cy="2514951"/>
          </a:xfrm>
          <a:prstGeom prst="rect">
            <a:avLst/>
          </a:prstGeom>
        </p:spPr>
      </p:pic>
    </p:spTree>
    <p:extLst>
      <p:ext uri="{BB962C8B-B14F-4D97-AF65-F5344CB8AC3E}">
        <p14:creationId xmlns:p14="http://schemas.microsoft.com/office/powerpoint/2010/main" val="37776198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6493AB-0CC9-82D9-0CBA-A0B566F439EE}"/>
              </a:ext>
            </a:extLst>
          </p:cNvPr>
          <p:cNvSpPr>
            <a:spLocks noGrp="1"/>
          </p:cNvSpPr>
          <p:nvPr>
            <p:ph type="title"/>
          </p:nvPr>
        </p:nvSpPr>
        <p:spPr>
          <a:xfrm>
            <a:off x="3483864" y="429768"/>
            <a:ext cx="4782311" cy="566928"/>
          </a:xfrm>
        </p:spPr>
        <p:txBody>
          <a:bodyPr>
            <a:normAutofit/>
          </a:bodyPr>
          <a:lstStyle/>
          <a:p>
            <a:r>
              <a:rPr lang="en-US" dirty="0">
                <a:latin typeface="Diatype"/>
              </a:rPr>
              <a:t>Eda with Visualization SQL</a:t>
            </a:r>
          </a:p>
        </p:txBody>
      </p:sp>
      <p:pic>
        <p:nvPicPr>
          <p:cNvPr id="6" name="Picture 5">
            <a:extLst>
              <a:ext uri="{FF2B5EF4-FFF2-40B4-BE49-F238E27FC236}">
                <a16:creationId xmlns:a16="http://schemas.microsoft.com/office/drawing/2014/main" id="{FC545C89-D44B-D0FA-80F2-C3A2B12D2B26}"/>
              </a:ext>
            </a:extLst>
          </p:cNvPr>
          <p:cNvPicPr>
            <a:picLocks noChangeAspect="1"/>
          </p:cNvPicPr>
          <p:nvPr/>
        </p:nvPicPr>
        <p:blipFill>
          <a:blip r:embed="rId2"/>
          <a:stretch>
            <a:fillRect/>
          </a:stretch>
        </p:blipFill>
        <p:spPr>
          <a:xfrm>
            <a:off x="758896" y="1579368"/>
            <a:ext cx="10333975" cy="3699264"/>
          </a:xfrm>
          <a:prstGeom prst="rect">
            <a:avLst/>
          </a:prstGeom>
        </p:spPr>
      </p:pic>
    </p:spTree>
    <p:extLst>
      <p:ext uri="{BB962C8B-B14F-4D97-AF65-F5344CB8AC3E}">
        <p14:creationId xmlns:p14="http://schemas.microsoft.com/office/powerpoint/2010/main" val="21141903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6493AB-0CC9-82D9-0CBA-A0B566F439EE}"/>
              </a:ext>
            </a:extLst>
          </p:cNvPr>
          <p:cNvSpPr>
            <a:spLocks noGrp="1"/>
          </p:cNvSpPr>
          <p:nvPr>
            <p:ph type="title"/>
          </p:nvPr>
        </p:nvSpPr>
        <p:spPr>
          <a:xfrm>
            <a:off x="3483865" y="429768"/>
            <a:ext cx="3648456" cy="566928"/>
          </a:xfrm>
        </p:spPr>
        <p:txBody>
          <a:bodyPr/>
          <a:lstStyle/>
          <a:p>
            <a:r>
              <a:rPr lang="en-US" dirty="0">
                <a:latin typeface="Diatype"/>
              </a:rPr>
              <a:t>Eda with </a:t>
            </a:r>
            <a:r>
              <a:rPr lang="en-US" dirty="0" err="1">
                <a:latin typeface="Diatype"/>
              </a:rPr>
              <a:t>sql</a:t>
            </a:r>
            <a:r>
              <a:rPr lang="en-US" dirty="0">
                <a:latin typeface="Diatype"/>
              </a:rPr>
              <a:t> results</a:t>
            </a:r>
          </a:p>
        </p:txBody>
      </p:sp>
      <p:pic>
        <p:nvPicPr>
          <p:cNvPr id="4" name="Picture 3">
            <a:extLst>
              <a:ext uri="{FF2B5EF4-FFF2-40B4-BE49-F238E27FC236}">
                <a16:creationId xmlns:a16="http://schemas.microsoft.com/office/drawing/2014/main" id="{0A11B4BC-2CF5-4361-70D0-B4C8EBFB5810}"/>
              </a:ext>
            </a:extLst>
          </p:cNvPr>
          <p:cNvPicPr>
            <a:picLocks noChangeAspect="1"/>
          </p:cNvPicPr>
          <p:nvPr/>
        </p:nvPicPr>
        <p:blipFill>
          <a:blip r:embed="rId2"/>
          <a:stretch>
            <a:fillRect/>
          </a:stretch>
        </p:blipFill>
        <p:spPr>
          <a:xfrm>
            <a:off x="2457564" y="1078108"/>
            <a:ext cx="6630325" cy="5477639"/>
          </a:xfrm>
          <a:prstGeom prst="rect">
            <a:avLst/>
          </a:prstGeom>
        </p:spPr>
      </p:pic>
    </p:spTree>
    <p:extLst>
      <p:ext uri="{BB962C8B-B14F-4D97-AF65-F5344CB8AC3E}">
        <p14:creationId xmlns:p14="http://schemas.microsoft.com/office/powerpoint/2010/main" val="19142911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6493AB-0CC9-82D9-0CBA-A0B566F439EE}"/>
              </a:ext>
            </a:extLst>
          </p:cNvPr>
          <p:cNvSpPr>
            <a:spLocks noGrp="1"/>
          </p:cNvSpPr>
          <p:nvPr>
            <p:ph type="title"/>
          </p:nvPr>
        </p:nvSpPr>
        <p:spPr>
          <a:xfrm>
            <a:off x="3483865" y="429768"/>
            <a:ext cx="3648456" cy="566928"/>
          </a:xfrm>
        </p:spPr>
        <p:txBody>
          <a:bodyPr/>
          <a:lstStyle/>
          <a:p>
            <a:r>
              <a:rPr lang="en-US" dirty="0">
                <a:latin typeface="Diatype"/>
              </a:rPr>
              <a:t>Eda with </a:t>
            </a:r>
            <a:r>
              <a:rPr lang="en-US" dirty="0" err="1">
                <a:latin typeface="Diatype"/>
              </a:rPr>
              <a:t>sql</a:t>
            </a:r>
            <a:r>
              <a:rPr lang="en-US" dirty="0">
                <a:latin typeface="Diatype"/>
              </a:rPr>
              <a:t> results</a:t>
            </a:r>
          </a:p>
        </p:txBody>
      </p:sp>
      <p:pic>
        <p:nvPicPr>
          <p:cNvPr id="5" name="Picture 4">
            <a:extLst>
              <a:ext uri="{FF2B5EF4-FFF2-40B4-BE49-F238E27FC236}">
                <a16:creationId xmlns:a16="http://schemas.microsoft.com/office/drawing/2014/main" id="{6ADE230A-75CE-244F-2BAA-0F0A00BFBCB7}"/>
              </a:ext>
            </a:extLst>
          </p:cNvPr>
          <p:cNvPicPr>
            <a:picLocks noChangeAspect="1"/>
          </p:cNvPicPr>
          <p:nvPr/>
        </p:nvPicPr>
        <p:blipFill>
          <a:blip r:embed="rId2"/>
          <a:stretch>
            <a:fillRect/>
          </a:stretch>
        </p:blipFill>
        <p:spPr>
          <a:xfrm>
            <a:off x="593841" y="1244114"/>
            <a:ext cx="10745700" cy="4887007"/>
          </a:xfrm>
          <a:prstGeom prst="rect">
            <a:avLst/>
          </a:prstGeom>
        </p:spPr>
      </p:pic>
    </p:spTree>
    <p:extLst>
      <p:ext uri="{BB962C8B-B14F-4D97-AF65-F5344CB8AC3E}">
        <p14:creationId xmlns:p14="http://schemas.microsoft.com/office/powerpoint/2010/main" val="9618242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6493AB-0CC9-82D9-0CBA-A0B566F439EE}"/>
              </a:ext>
            </a:extLst>
          </p:cNvPr>
          <p:cNvSpPr>
            <a:spLocks noGrp="1"/>
          </p:cNvSpPr>
          <p:nvPr>
            <p:ph type="title"/>
          </p:nvPr>
        </p:nvSpPr>
        <p:spPr>
          <a:xfrm>
            <a:off x="3483865" y="429768"/>
            <a:ext cx="3648456" cy="566928"/>
          </a:xfrm>
        </p:spPr>
        <p:txBody>
          <a:bodyPr/>
          <a:lstStyle/>
          <a:p>
            <a:r>
              <a:rPr lang="en-US" dirty="0">
                <a:latin typeface="Diatype"/>
              </a:rPr>
              <a:t>Eda with </a:t>
            </a:r>
            <a:r>
              <a:rPr lang="en-US" dirty="0" err="1">
                <a:latin typeface="Diatype"/>
              </a:rPr>
              <a:t>sql</a:t>
            </a:r>
            <a:r>
              <a:rPr lang="en-US" dirty="0">
                <a:latin typeface="Diatype"/>
              </a:rPr>
              <a:t> results</a:t>
            </a:r>
          </a:p>
        </p:txBody>
      </p:sp>
      <p:pic>
        <p:nvPicPr>
          <p:cNvPr id="4" name="Picture 3">
            <a:extLst>
              <a:ext uri="{FF2B5EF4-FFF2-40B4-BE49-F238E27FC236}">
                <a16:creationId xmlns:a16="http://schemas.microsoft.com/office/drawing/2014/main" id="{BFCFA71E-580B-A5EC-C985-EA9F3E87A385}"/>
              </a:ext>
            </a:extLst>
          </p:cNvPr>
          <p:cNvPicPr>
            <a:picLocks noChangeAspect="1"/>
          </p:cNvPicPr>
          <p:nvPr/>
        </p:nvPicPr>
        <p:blipFill>
          <a:blip r:embed="rId2"/>
          <a:stretch>
            <a:fillRect/>
          </a:stretch>
        </p:blipFill>
        <p:spPr>
          <a:xfrm>
            <a:off x="2567709" y="1429454"/>
            <a:ext cx="6337522" cy="4232682"/>
          </a:xfrm>
          <a:prstGeom prst="rect">
            <a:avLst/>
          </a:prstGeom>
        </p:spPr>
      </p:pic>
    </p:spTree>
    <p:extLst>
      <p:ext uri="{BB962C8B-B14F-4D97-AF65-F5344CB8AC3E}">
        <p14:creationId xmlns:p14="http://schemas.microsoft.com/office/powerpoint/2010/main" val="17820856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6493AB-0CC9-82D9-0CBA-A0B566F439EE}"/>
              </a:ext>
            </a:extLst>
          </p:cNvPr>
          <p:cNvSpPr>
            <a:spLocks noGrp="1"/>
          </p:cNvSpPr>
          <p:nvPr>
            <p:ph type="title"/>
          </p:nvPr>
        </p:nvSpPr>
        <p:spPr>
          <a:xfrm>
            <a:off x="3483865" y="429768"/>
            <a:ext cx="3648456" cy="566928"/>
          </a:xfrm>
        </p:spPr>
        <p:txBody>
          <a:bodyPr/>
          <a:lstStyle/>
          <a:p>
            <a:r>
              <a:rPr lang="en-US" dirty="0">
                <a:latin typeface="Diatype"/>
              </a:rPr>
              <a:t>Eda with </a:t>
            </a:r>
            <a:r>
              <a:rPr lang="en-US" dirty="0" err="1">
                <a:latin typeface="Diatype"/>
              </a:rPr>
              <a:t>sql</a:t>
            </a:r>
            <a:r>
              <a:rPr lang="en-US" dirty="0">
                <a:latin typeface="Diatype"/>
              </a:rPr>
              <a:t> results</a:t>
            </a:r>
          </a:p>
        </p:txBody>
      </p:sp>
      <p:pic>
        <p:nvPicPr>
          <p:cNvPr id="5" name="Picture 4">
            <a:extLst>
              <a:ext uri="{FF2B5EF4-FFF2-40B4-BE49-F238E27FC236}">
                <a16:creationId xmlns:a16="http://schemas.microsoft.com/office/drawing/2014/main" id="{49B7957E-284F-CE59-08E4-2D086B0B1781}"/>
              </a:ext>
            </a:extLst>
          </p:cNvPr>
          <p:cNvPicPr>
            <a:picLocks noChangeAspect="1"/>
          </p:cNvPicPr>
          <p:nvPr/>
        </p:nvPicPr>
        <p:blipFill>
          <a:blip r:embed="rId2"/>
          <a:stretch>
            <a:fillRect/>
          </a:stretch>
        </p:blipFill>
        <p:spPr>
          <a:xfrm>
            <a:off x="2471231" y="1066262"/>
            <a:ext cx="7249537" cy="5649113"/>
          </a:xfrm>
          <a:prstGeom prst="rect">
            <a:avLst/>
          </a:prstGeom>
        </p:spPr>
      </p:pic>
    </p:spTree>
    <p:extLst>
      <p:ext uri="{BB962C8B-B14F-4D97-AF65-F5344CB8AC3E}">
        <p14:creationId xmlns:p14="http://schemas.microsoft.com/office/powerpoint/2010/main" val="23408313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6493AB-0CC9-82D9-0CBA-A0B566F439EE}"/>
              </a:ext>
            </a:extLst>
          </p:cNvPr>
          <p:cNvSpPr>
            <a:spLocks noGrp="1"/>
          </p:cNvSpPr>
          <p:nvPr>
            <p:ph type="title"/>
          </p:nvPr>
        </p:nvSpPr>
        <p:spPr>
          <a:xfrm>
            <a:off x="3483865" y="429768"/>
            <a:ext cx="3648456" cy="566928"/>
          </a:xfrm>
        </p:spPr>
        <p:txBody>
          <a:bodyPr/>
          <a:lstStyle/>
          <a:p>
            <a:r>
              <a:rPr lang="en-US" dirty="0">
                <a:latin typeface="Diatype"/>
              </a:rPr>
              <a:t>Eda with </a:t>
            </a:r>
            <a:r>
              <a:rPr lang="en-US" dirty="0" err="1">
                <a:latin typeface="Diatype"/>
              </a:rPr>
              <a:t>sql</a:t>
            </a:r>
            <a:r>
              <a:rPr lang="en-US" dirty="0">
                <a:latin typeface="Diatype"/>
              </a:rPr>
              <a:t> results</a:t>
            </a:r>
          </a:p>
        </p:txBody>
      </p:sp>
      <p:pic>
        <p:nvPicPr>
          <p:cNvPr id="4" name="Picture 3">
            <a:extLst>
              <a:ext uri="{FF2B5EF4-FFF2-40B4-BE49-F238E27FC236}">
                <a16:creationId xmlns:a16="http://schemas.microsoft.com/office/drawing/2014/main" id="{E1984D30-79B6-C696-5D61-81A9EAB8525D}"/>
              </a:ext>
            </a:extLst>
          </p:cNvPr>
          <p:cNvPicPr>
            <a:picLocks noChangeAspect="1"/>
          </p:cNvPicPr>
          <p:nvPr/>
        </p:nvPicPr>
        <p:blipFill>
          <a:blip r:embed="rId2"/>
          <a:stretch>
            <a:fillRect/>
          </a:stretch>
        </p:blipFill>
        <p:spPr>
          <a:xfrm>
            <a:off x="561202" y="1995287"/>
            <a:ext cx="11069595" cy="2867425"/>
          </a:xfrm>
          <a:prstGeom prst="rect">
            <a:avLst/>
          </a:prstGeom>
        </p:spPr>
      </p:pic>
    </p:spTree>
    <p:extLst>
      <p:ext uri="{BB962C8B-B14F-4D97-AF65-F5344CB8AC3E}">
        <p14:creationId xmlns:p14="http://schemas.microsoft.com/office/powerpoint/2010/main" val="19308028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8DD319-A8C0-4DF2-A9F3-8FF353AF30A1}"/>
              </a:ext>
            </a:extLst>
          </p:cNvPr>
          <p:cNvSpPr>
            <a:spLocks noGrp="1"/>
          </p:cNvSpPr>
          <p:nvPr>
            <p:ph type="title"/>
          </p:nvPr>
        </p:nvSpPr>
        <p:spPr>
          <a:xfrm>
            <a:off x="1290124" y="136898"/>
            <a:ext cx="9611751" cy="735037"/>
          </a:xfrm>
        </p:spPr>
        <p:txBody>
          <a:bodyPr/>
          <a:lstStyle/>
          <a:p>
            <a:r>
              <a:rPr lang="en-US" dirty="0"/>
              <a:t>Required interactive map with folium results</a:t>
            </a:r>
          </a:p>
        </p:txBody>
      </p:sp>
      <p:pic>
        <p:nvPicPr>
          <p:cNvPr id="6" name="Picture 5">
            <a:extLst>
              <a:ext uri="{FF2B5EF4-FFF2-40B4-BE49-F238E27FC236}">
                <a16:creationId xmlns:a16="http://schemas.microsoft.com/office/drawing/2014/main" id="{A5029547-C28A-D564-F52A-AF1F70FD5A96}"/>
              </a:ext>
            </a:extLst>
          </p:cNvPr>
          <p:cNvPicPr>
            <a:picLocks noChangeAspect="1"/>
          </p:cNvPicPr>
          <p:nvPr/>
        </p:nvPicPr>
        <p:blipFill>
          <a:blip r:embed="rId2"/>
          <a:stretch>
            <a:fillRect/>
          </a:stretch>
        </p:blipFill>
        <p:spPr>
          <a:xfrm>
            <a:off x="366317" y="949763"/>
            <a:ext cx="3553321" cy="3010320"/>
          </a:xfrm>
          <a:prstGeom prst="rect">
            <a:avLst/>
          </a:prstGeom>
        </p:spPr>
      </p:pic>
      <p:pic>
        <p:nvPicPr>
          <p:cNvPr id="8" name="Picture 7">
            <a:extLst>
              <a:ext uri="{FF2B5EF4-FFF2-40B4-BE49-F238E27FC236}">
                <a16:creationId xmlns:a16="http://schemas.microsoft.com/office/drawing/2014/main" id="{1BC6E9F7-9CA2-EB99-4278-2C9042B9C454}"/>
              </a:ext>
            </a:extLst>
          </p:cNvPr>
          <p:cNvPicPr>
            <a:picLocks noChangeAspect="1"/>
          </p:cNvPicPr>
          <p:nvPr/>
        </p:nvPicPr>
        <p:blipFill>
          <a:blip r:embed="rId3"/>
          <a:stretch>
            <a:fillRect/>
          </a:stretch>
        </p:blipFill>
        <p:spPr>
          <a:xfrm>
            <a:off x="4689427" y="949763"/>
            <a:ext cx="6212448" cy="3010320"/>
          </a:xfrm>
          <a:prstGeom prst="rect">
            <a:avLst/>
          </a:prstGeom>
        </p:spPr>
      </p:pic>
      <p:pic>
        <p:nvPicPr>
          <p:cNvPr id="10" name="Picture 9">
            <a:extLst>
              <a:ext uri="{FF2B5EF4-FFF2-40B4-BE49-F238E27FC236}">
                <a16:creationId xmlns:a16="http://schemas.microsoft.com/office/drawing/2014/main" id="{06063F94-8429-DC6F-C312-45C57F34996A}"/>
              </a:ext>
            </a:extLst>
          </p:cNvPr>
          <p:cNvPicPr>
            <a:picLocks noChangeAspect="1"/>
          </p:cNvPicPr>
          <p:nvPr/>
        </p:nvPicPr>
        <p:blipFill>
          <a:blip r:embed="rId4"/>
          <a:stretch>
            <a:fillRect/>
          </a:stretch>
        </p:blipFill>
        <p:spPr>
          <a:xfrm>
            <a:off x="3680038" y="4171098"/>
            <a:ext cx="3761771" cy="2393500"/>
          </a:xfrm>
          <a:prstGeom prst="rect">
            <a:avLst/>
          </a:prstGeom>
        </p:spPr>
      </p:pic>
    </p:spTree>
    <p:extLst>
      <p:ext uri="{BB962C8B-B14F-4D97-AF65-F5344CB8AC3E}">
        <p14:creationId xmlns:p14="http://schemas.microsoft.com/office/powerpoint/2010/main" val="13648106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8DD319-A8C0-4DF2-A9F3-8FF353AF30A1}"/>
              </a:ext>
            </a:extLst>
          </p:cNvPr>
          <p:cNvSpPr>
            <a:spLocks noGrp="1"/>
          </p:cNvSpPr>
          <p:nvPr>
            <p:ph type="title"/>
          </p:nvPr>
        </p:nvSpPr>
        <p:spPr>
          <a:xfrm>
            <a:off x="1290124" y="136898"/>
            <a:ext cx="9611751" cy="735037"/>
          </a:xfrm>
        </p:spPr>
        <p:txBody>
          <a:bodyPr/>
          <a:lstStyle/>
          <a:p>
            <a:r>
              <a:rPr lang="en-US" dirty="0"/>
              <a:t>Required interactive map with folium results</a:t>
            </a:r>
          </a:p>
        </p:txBody>
      </p:sp>
      <p:pic>
        <p:nvPicPr>
          <p:cNvPr id="4" name="Picture 3">
            <a:extLst>
              <a:ext uri="{FF2B5EF4-FFF2-40B4-BE49-F238E27FC236}">
                <a16:creationId xmlns:a16="http://schemas.microsoft.com/office/drawing/2014/main" id="{0BA0B1B7-4A44-917B-ABC2-2325C92F63E9}"/>
              </a:ext>
            </a:extLst>
          </p:cNvPr>
          <p:cNvPicPr>
            <a:picLocks noChangeAspect="1"/>
          </p:cNvPicPr>
          <p:nvPr/>
        </p:nvPicPr>
        <p:blipFill>
          <a:blip r:embed="rId2"/>
          <a:stretch>
            <a:fillRect/>
          </a:stretch>
        </p:blipFill>
        <p:spPr>
          <a:xfrm>
            <a:off x="1125415" y="1463040"/>
            <a:ext cx="9030225" cy="1720937"/>
          </a:xfrm>
          <a:prstGeom prst="rect">
            <a:avLst/>
          </a:prstGeom>
        </p:spPr>
      </p:pic>
      <p:pic>
        <p:nvPicPr>
          <p:cNvPr id="7" name="Picture 6">
            <a:extLst>
              <a:ext uri="{FF2B5EF4-FFF2-40B4-BE49-F238E27FC236}">
                <a16:creationId xmlns:a16="http://schemas.microsoft.com/office/drawing/2014/main" id="{6F573CC3-A877-C241-E430-CA1C8F6BC79D}"/>
              </a:ext>
            </a:extLst>
          </p:cNvPr>
          <p:cNvPicPr>
            <a:picLocks noChangeAspect="1"/>
          </p:cNvPicPr>
          <p:nvPr/>
        </p:nvPicPr>
        <p:blipFill>
          <a:blip r:embed="rId3"/>
          <a:stretch>
            <a:fillRect/>
          </a:stretch>
        </p:blipFill>
        <p:spPr>
          <a:xfrm>
            <a:off x="2096086" y="3674024"/>
            <a:ext cx="7709096" cy="2962319"/>
          </a:xfrm>
          <a:prstGeom prst="rect">
            <a:avLst/>
          </a:prstGeom>
        </p:spPr>
      </p:pic>
    </p:spTree>
    <p:extLst>
      <p:ext uri="{BB962C8B-B14F-4D97-AF65-F5344CB8AC3E}">
        <p14:creationId xmlns:p14="http://schemas.microsoft.com/office/powerpoint/2010/main" val="12940389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F6A9299-1D12-47E2-9DD4-03342553C4A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pic>
        <p:nvPicPr>
          <p:cNvPr id="8" name="Picture Placeholder 7" descr="A rocket taking off from a runway&#10;&#10;Description automatically generated">
            <a:extLst>
              <a:ext uri="{FF2B5EF4-FFF2-40B4-BE49-F238E27FC236}">
                <a16:creationId xmlns:a16="http://schemas.microsoft.com/office/drawing/2014/main" id="{2BDED7FF-D344-683D-5F0C-3D441D2D4BA4}"/>
              </a:ext>
            </a:extLst>
          </p:cNvPr>
          <p:cNvPicPr>
            <a:picLocks noGrp="1" noChangeAspect="1"/>
          </p:cNvPicPr>
          <p:nvPr>
            <p:ph type="pic" idx="1"/>
          </p:nvPr>
        </p:nvPicPr>
        <p:blipFill>
          <a:blip r:embed="rId4">
            <a:extLst>
              <a:ext uri="{28A0092B-C50C-407E-A947-70E740481C1C}">
                <a14:useLocalDpi xmlns:a14="http://schemas.microsoft.com/office/drawing/2010/main" val="0"/>
              </a:ext>
            </a:extLst>
          </a:blip>
          <a:srcRect t="12500" b="12500"/>
          <a:stretch/>
        </p:blipFill>
        <p:spPr>
          <a:xfrm>
            <a:off x="20" y="10"/>
            <a:ext cx="12191980" cy="6857990"/>
          </a:xfrm>
          <a:prstGeom prst="rect">
            <a:avLst/>
          </a:prstGeom>
        </p:spPr>
      </p:pic>
      <p:pic>
        <p:nvPicPr>
          <p:cNvPr id="15" name="Picture 14">
            <a:extLst>
              <a:ext uri="{FF2B5EF4-FFF2-40B4-BE49-F238E27FC236}">
                <a16:creationId xmlns:a16="http://schemas.microsoft.com/office/drawing/2014/main" id="{0C8B7D16-051E-4562-B872-ABF369C457C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7" name="Freeform 5">
            <a:extLst>
              <a:ext uri="{FF2B5EF4-FFF2-40B4-BE49-F238E27FC236}">
                <a16:creationId xmlns:a16="http://schemas.microsoft.com/office/drawing/2014/main" id="{ED10CF64-F588-4794-80E9-12CBA17849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516466" y="-18309"/>
            <a:ext cx="11159068" cy="6894618"/>
          </a:xfrm>
          <a:custGeom>
            <a:avLst/>
            <a:gdLst>
              <a:gd name="T0" fmla="*/ 2331 w 2331"/>
              <a:gd name="T1" fmla="*/ 721 h 1440"/>
              <a:gd name="T2" fmla="*/ 2082 w 2331"/>
              <a:gd name="T3" fmla="*/ 0 h 1440"/>
              <a:gd name="T4" fmla="*/ 249 w 2331"/>
              <a:gd name="T5" fmla="*/ 0 h 1440"/>
              <a:gd name="T6" fmla="*/ 0 w 2331"/>
              <a:gd name="T7" fmla="*/ 721 h 1440"/>
              <a:gd name="T8" fmla="*/ 248 w 2331"/>
              <a:gd name="T9" fmla="*/ 1440 h 1440"/>
              <a:gd name="T10" fmla="*/ 2083 w 2331"/>
              <a:gd name="T11" fmla="*/ 1440 h 1440"/>
              <a:gd name="T12" fmla="*/ 2331 w 2331"/>
              <a:gd name="T13" fmla="*/ 721 h 1440"/>
            </a:gdLst>
            <a:ahLst/>
            <a:cxnLst>
              <a:cxn ang="0">
                <a:pos x="T0" y="T1"/>
              </a:cxn>
              <a:cxn ang="0">
                <a:pos x="T2" y="T3"/>
              </a:cxn>
              <a:cxn ang="0">
                <a:pos x="T4" y="T5"/>
              </a:cxn>
              <a:cxn ang="0">
                <a:pos x="T6" y="T7"/>
              </a:cxn>
              <a:cxn ang="0">
                <a:pos x="T8" y="T9"/>
              </a:cxn>
              <a:cxn ang="0">
                <a:pos x="T10" y="T11"/>
              </a:cxn>
              <a:cxn ang="0">
                <a:pos x="T12" y="T13"/>
              </a:cxn>
            </a:cxnLst>
            <a:rect l="0" t="0" r="r" b="b"/>
            <a:pathLst>
              <a:path w="2331" h="1440">
                <a:moveTo>
                  <a:pt x="2331" y="721"/>
                </a:moveTo>
                <a:cubicBezTo>
                  <a:pt x="2331" y="449"/>
                  <a:pt x="2238" y="198"/>
                  <a:pt x="2082" y="0"/>
                </a:cubicBezTo>
                <a:cubicBezTo>
                  <a:pt x="249" y="0"/>
                  <a:pt x="249" y="0"/>
                  <a:pt x="249" y="0"/>
                </a:cubicBezTo>
                <a:cubicBezTo>
                  <a:pt x="93" y="198"/>
                  <a:pt x="0" y="449"/>
                  <a:pt x="0" y="721"/>
                </a:cubicBezTo>
                <a:cubicBezTo>
                  <a:pt x="0" y="992"/>
                  <a:pt x="92" y="1242"/>
                  <a:pt x="248" y="1440"/>
                </a:cubicBezTo>
                <a:cubicBezTo>
                  <a:pt x="2083" y="1440"/>
                  <a:pt x="2083" y="1440"/>
                  <a:pt x="2083" y="1440"/>
                </a:cubicBezTo>
                <a:cubicBezTo>
                  <a:pt x="2239" y="1242"/>
                  <a:pt x="2331" y="992"/>
                  <a:pt x="2331" y="721"/>
                </a:cubicBezTo>
                <a:close/>
              </a:path>
            </a:pathLst>
          </a:custGeom>
          <a:solidFill>
            <a:schemeClr val="bg1">
              <a:alpha val="60000"/>
            </a:schemeClr>
          </a:solidFill>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2" name="Title 1">
            <a:extLst>
              <a:ext uri="{FF2B5EF4-FFF2-40B4-BE49-F238E27FC236}">
                <a16:creationId xmlns:a16="http://schemas.microsoft.com/office/drawing/2014/main" id="{ECB57901-2365-2E7C-651C-B34B58620F86}"/>
              </a:ext>
            </a:extLst>
          </p:cNvPr>
          <p:cNvSpPr>
            <a:spLocks noGrp="1"/>
          </p:cNvSpPr>
          <p:nvPr>
            <p:ph type="title"/>
          </p:nvPr>
        </p:nvSpPr>
        <p:spPr>
          <a:xfrm>
            <a:off x="1380067" y="838200"/>
            <a:ext cx="9437159" cy="1227667"/>
          </a:xfrm>
        </p:spPr>
        <p:txBody>
          <a:bodyPr vert="horz" lIns="91440" tIns="45720" rIns="91440" bIns="45720" rtlCol="0" anchor="ctr">
            <a:normAutofit/>
          </a:bodyPr>
          <a:lstStyle/>
          <a:p>
            <a:r>
              <a:rPr lang="en-US" sz="3600" dirty="0"/>
              <a:t>Introduction</a:t>
            </a:r>
          </a:p>
        </p:txBody>
      </p:sp>
      <p:sp>
        <p:nvSpPr>
          <p:cNvPr id="4" name="Text Placeholder 3">
            <a:extLst>
              <a:ext uri="{FF2B5EF4-FFF2-40B4-BE49-F238E27FC236}">
                <a16:creationId xmlns:a16="http://schemas.microsoft.com/office/drawing/2014/main" id="{F09E91B7-D6D9-AA7B-A85A-A10400C4A486}"/>
              </a:ext>
            </a:extLst>
          </p:cNvPr>
          <p:cNvSpPr>
            <a:spLocks noGrp="1"/>
          </p:cNvSpPr>
          <p:nvPr>
            <p:ph type="body" sz="half" idx="2"/>
          </p:nvPr>
        </p:nvSpPr>
        <p:spPr>
          <a:xfrm>
            <a:off x="365761" y="1308295"/>
            <a:ext cx="10451466" cy="4482906"/>
          </a:xfrm>
        </p:spPr>
        <p:txBody>
          <a:bodyPr vert="horz" lIns="91440" tIns="45720" rIns="91440" bIns="45720" rtlCol="0" anchor="ctr">
            <a:normAutofit/>
          </a:bodyPr>
          <a:lstStyle/>
          <a:p>
            <a:pPr marL="342900" indent="-342900">
              <a:buFont typeface="Arial"/>
              <a:buChar char="•"/>
            </a:pPr>
            <a:r>
              <a:rPr lang="en-US" b="0" i="0" dirty="0">
                <a:effectLst/>
                <a:latin typeface="Diatype"/>
              </a:rPr>
              <a:t>SpaceX, a trailblazer in the aerospace industry, has disrupted traditional norms by offering Falcon 9 rocket launches at a fraction of the cost compared to other providers. Priced at 62 million dollars per launch, SpaceX's competitive advantage stems from its innovative approach of reusing the first stage of the Falcon 9 rocket. This cost-saving strategy not only drives down expenses but also sets a new standard for efficiency in space exploration. The ability to predict the successful landing of the first stage plays a pivotal role in determining the overall cost of a launch, giving SpaceX a strategic edge over competitors. </a:t>
            </a:r>
          </a:p>
          <a:p>
            <a:pPr marL="342900" indent="-342900">
              <a:buFont typeface="Arial"/>
              <a:buChar char="•"/>
            </a:pPr>
            <a:r>
              <a:rPr lang="en-US" b="0" i="0" dirty="0">
                <a:effectLst/>
                <a:latin typeface="Diatype"/>
              </a:rPr>
              <a:t>the stage for exploring how data insights can empower informed decision-making and strategic planning in the realm of space technology and exploration.</a:t>
            </a:r>
            <a:endParaRPr lang="en-US" dirty="0"/>
          </a:p>
        </p:txBody>
      </p:sp>
    </p:spTree>
    <p:extLst>
      <p:ext uri="{BB962C8B-B14F-4D97-AF65-F5344CB8AC3E}">
        <p14:creationId xmlns:p14="http://schemas.microsoft.com/office/powerpoint/2010/main" val="35459094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DFB0D5-5CB3-9F37-77E3-39E3E7364881}"/>
              </a:ext>
            </a:extLst>
          </p:cNvPr>
          <p:cNvSpPr>
            <a:spLocks noGrp="1"/>
          </p:cNvSpPr>
          <p:nvPr>
            <p:ph type="title"/>
          </p:nvPr>
        </p:nvSpPr>
        <p:spPr>
          <a:xfrm>
            <a:off x="2651760" y="374904"/>
            <a:ext cx="6164653" cy="621792"/>
          </a:xfrm>
        </p:spPr>
        <p:txBody>
          <a:bodyPr/>
          <a:lstStyle/>
          <a:p>
            <a:r>
              <a:rPr lang="en-US" dirty="0"/>
              <a:t>Predictive analysis (classification)</a:t>
            </a:r>
          </a:p>
        </p:txBody>
      </p:sp>
      <p:pic>
        <p:nvPicPr>
          <p:cNvPr id="6" name="Picture 5">
            <a:extLst>
              <a:ext uri="{FF2B5EF4-FFF2-40B4-BE49-F238E27FC236}">
                <a16:creationId xmlns:a16="http://schemas.microsoft.com/office/drawing/2014/main" id="{7759F747-A0A1-A087-D423-F6B3ECDE4934}"/>
              </a:ext>
            </a:extLst>
          </p:cNvPr>
          <p:cNvPicPr>
            <a:picLocks noChangeAspect="1"/>
          </p:cNvPicPr>
          <p:nvPr/>
        </p:nvPicPr>
        <p:blipFill>
          <a:blip r:embed="rId2"/>
          <a:stretch>
            <a:fillRect/>
          </a:stretch>
        </p:blipFill>
        <p:spPr>
          <a:xfrm>
            <a:off x="741956" y="1563623"/>
            <a:ext cx="11148292" cy="2744069"/>
          </a:xfrm>
          <a:prstGeom prst="rect">
            <a:avLst/>
          </a:prstGeom>
        </p:spPr>
      </p:pic>
    </p:spTree>
    <p:extLst>
      <p:ext uri="{BB962C8B-B14F-4D97-AF65-F5344CB8AC3E}">
        <p14:creationId xmlns:p14="http://schemas.microsoft.com/office/powerpoint/2010/main" val="175311473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DFB0D5-5CB3-9F37-77E3-39E3E7364881}"/>
              </a:ext>
            </a:extLst>
          </p:cNvPr>
          <p:cNvSpPr>
            <a:spLocks noGrp="1"/>
          </p:cNvSpPr>
          <p:nvPr>
            <p:ph type="title"/>
          </p:nvPr>
        </p:nvSpPr>
        <p:spPr>
          <a:xfrm>
            <a:off x="2651760" y="374904"/>
            <a:ext cx="6164653" cy="621792"/>
          </a:xfrm>
        </p:spPr>
        <p:txBody>
          <a:bodyPr/>
          <a:lstStyle/>
          <a:p>
            <a:r>
              <a:rPr lang="en-US" dirty="0"/>
              <a:t>Predictive analysis (classification)</a:t>
            </a:r>
          </a:p>
        </p:txBody>
      </p:sp>
      <p:pic>
        <p:nvPicPr>
          <p:cNvPr id="7" name="Picture 6">
            <a:extLst>
              <a:ext uri="{FF2B5EF4-FFF2-40B4-BE49-F238E27FC236}">
                <a16:creationId xmlns:a16="http://schemas.microsoft.com/office/drawing/2014/main" id="{57DE62E7-8463-2B9B-E6C4-F7C6B0B9374E}"/>
              </a:ext>
            </a:extLst>
          </p:cNvPr>
          <p:cNvPicPr>
            <a:picLocks noChangeAspect="1"/>
          </p:cNvPicPr>
          <p:nvPr/>
        </p:nvPicPr>
        <p:blipFill>
          <a:blip r:embed="rId2"/>
          <a:stretch>
            <a:fillRect/>
          </a:stretch>
        </p:blipFill>
        <p:spPr>
          <a:xfrm>
            <a:off x="1781106" y="1107016"/>
            <a:ext cx="7446022" cy="5593966"/>
          </a:xfrm>
          <a:prstGeom prst="rect">
            <a:avLst/>
          </a:prstGeom>
        </p:spPr>
      </p:pic>
    </p:spTree>
    <p:extLst>
      <p:ext uri="{BB962C8B-B14F-4D97-AF65-F5344CB8AC3E}">
        <p14:creationId xmlns:p14="http://schemas.microsoft.com/office/powerpoint/2010/main" val="407506029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DFB0D5-5CB3-9F37-77E3-39E3E7364881}"/>
              </a:ext>
            </a:extLst>
          </p:cNvPr>
          <p:cNvSpPr>
            <a:spLocks noGrp="1"/>
          </p:cNvSpPr>
          <p:nvPr>
            <p:ph type="title"/>
          </p:nvPr>
        </p:nvSpPr>
        <p:spPr>
          <a:xfrm>
            <a:off x="2651760" y="374904"/>
            <a:ext cx="6164653" cy="621792"/>
          </a:xfrm>
        </p:spPr>
        <p:txBody>
          <a:bodyPr/>
          <a:lstStyle/>
          <a:p>
            <a:r>
              <a:rPr lang="en-US" dirty="0"/>
              <a:t>Predictive analysis (classification)</a:t>
            </a:r>
          </a:p>
        </p:txBody>
      </p:sp>
      <p:pic>
        <p:nvPicPr>
          <p:cNvPr id="4" name="Picture 3">
            <a:extLst>
              <a:ext uri="{FF2B5EF4-FFF2-40B4-BE49-F238E27FC236}">
                <a16:creationId xmlns:a16="http://schemas.microsoft.com/office/drawing/2014/main" id="{49599997-A2DA-CDD0-BF95-0A4599C35CA1}"/>
              </a:ext>
            </a:extLst>
          </p:cNvPr>
          <p:cNvPicPr>
            <a:picLocks noChangeAspect="1"/>
          </p:cNvPicPr>
          <p:nvPr/>
        </p:nvPicPr>
        <p:blipFill>
          <a:blip r:embed="rId2"/>
          <a:stretch>
            <a:fillRect/>
          </a:stretch>
        </p:blipFill>
        <p:spPr>
          <a:xfrm>
            <a:off x="430316" y="1560945"/>
            <a:ext cx="11331368" cy="3243552"/>
          </a:xfrm>
          <a:prstGeom prst="rect">
            <a:avLst/>
          </a:prstGeom>
        </p:spPr>
      </p:pic>
    </p:spTree>
    <p:extLst>
      <p:ext uri="{BB962C8B-B14F-4D97-AF65-F5344CB8AC3E}">
        <p14:creationId xmlns:p14="http://schemas.microsoft.com/office/powerpoint/2010/main" val="16979637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DFB0D5-5CB3-9F37-77E3-39E3E7364881}"/>
              </a:ext>
            </a:extLst>
          </p:cNvPr>
          <p:cNvSpPr>
            <a:spLocks noGrp="1"/>
          </p:cNvSpPr>
          <p:nvPr>
            <p:ph type="title"/>
          </p:nvPr>
        </p:nvSpPr>
        <p:spPr>
          <a:xfrm>
            <a:off x="2651760" y="374904"/>
            <a:ext cx="6164653" cy="621792"/>
          </a:xfrm>
        </p:spPr>
        <p:txBody>
          <a:bodyPr/>
          <a:lstStyle/>
          <a:p>
            <a:r>
              <a:rPr lang="en-US" dirty="0"/>
              <a:t>Predictive analysis (classification)</a:t>
            </a:r>
          </a:p>
        </p:txBody>
      </p:sp>
      <p:pic>
        <p:nvPicPr>
          <p:cNvPr id="4" name="Picture 3">
            <a:extLst>
              <a:ext uri="{FF2B5EF4-FFF2-40B4-BE49-F238E27FC236}">
                <a16:creationId xmlns:a16="http://schemas.microsoft.com/office/drawing/2014/main" id="{27AF8835-88B7-8CCD-82F8-C48A144C47C8}"/>
              </a:ext>
            </a:extLst>
          </p:cNvPr>
          <p:cNvPicPr>
            <a:picLocks noChangeAspect="1"/>
          </p:cNvPicPr>
          <p:nvPr/>
        </p:nvPicPr>
        <p:blipFill>
          <a:blip r:embed="rId2"/>
          <a:stretch>
            <a:fillRect/>
          </a:stretch>
        </p:blipFill>
        <p:spPr>
          <a:xfrm>
            <a:off x="2360511" y="1144959"/>
            <a:ext cx="6379560" cy="5537549"/>
          </a:xfrm>
          <a:prstGeom prst="rect">
            <a:avLst/>
          </a:prstGeom>
        </p:spPr>
      </p:pic>
    </p:spTree>
    <p:extLst>
      <p:ext uri="{BB962C8B-B14F-4D97-AF65-F5344CB8AC3E}">
        <p14:creationId xmlns:p14="http://schemas.microsoft.com/office/powerpoint/2010/main" val="375043180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DFB0D5-5CB3-9F37-77E3-39E3E7364881}"/>
              </a:ext>
            </a:extLst>
          </p:cNvPr>
          <p:cNvSpPr>
            <a:spLocks noGrp="1"/>
          </p:cNvSpPr>
          <p:nvPr>
            <p:ph type="title"/>
          </p:nvPr>
        </p:nvSpPr>
        <p:spPr>
          <a:xfrm>
            <a:off x="2651760" y="374904"/>
            <a:ext cx="6164653" cy="621792"/>
          </a:xfrm>
        </p:spPr>
        <p:txBody>
          <a:bodyPr/>
          <a:lstStyle/>
          <a:p>
            <a:r>
              <a:rPr lang="en-US" dirty="0"/>
              <a:t>Predictive analysis (classification)</a:t>
            </a:r>
          </a:p>
        </p:txBody>
      </p:sp>
      <p:pic>
        <p:nvPicPr>
          <p:cNvPr id="4" name="Picture 3">
            <a:extLst>
              <a:ext uri="{FF2B5EF4-FFF2-40B4-BE49-F238E27FC236}">
                <a16:creationId xmlns:a16="http://schemas.microsoft.com/office/drawing/2014/main" id="{8F82759E-0EB5-A282-B65E-E651D1A5D51F}"/>
              </a:ext>
            </a:extLst>
          </p:cNvPr>
          <p:cNvPicPr>
            <a:picLocks noChangeAspect="1"/>
          </p:cNvPicPr>
          <p:nvPr/>
        </p:nvPicPr>
        <p:blipFill>
          <a:blip r:embed="rId2"/>
          <a:stretch>
            <a:fillRect/>
          </a:stretch>
        </p:blipFill>
        <p:spPr>
          <a:xfrm>
            <a:off x="2651760" y="1329065"/>
            <a:ext cx="6043594" cy="5154031"/>
          </a:xfrm>
          <a:prstGeom prst="rect">
            <a:avLst/>
          </a:prstGeom>
        </p:spPr>
      </p:pic>
    </p:spTree>
    <p:extLst>
      <p:ext uri="{BB962C8B-B14F-4D97-AF65-F5344CB8AC3E}">
        <p14:creationId xmlns:p14="http://schemas.microsoft.com/office/powerpoint/2010/main" val="82205672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DFB0D5-5CB3-9F37-77E3-39E3E7364881}"/>
              </a:ext>
            </a:extLst>
          </p:cNvPr>
          <p:cNvSpPr>
            <a:spLocks noGrp="1"/>
          </p:cNvSpPr>
          <p:nvPr>
            <p:ph type="title"/>
          </p:nvPr>
        </p:nvSpPr>
        <p:spPr>
          <a:xfrm>
            <a:off x="2651760" y="116962"/>
            <a:ext cx="6164653" cy="621792"/>
          </a:xfrm>
        </p:spPr>
        <p:txBody>
          <a:bodyPr/>
          <a:lstStyle/>
          <a:p>
            <a:r>
              <a:rPr lang="en-US" dirty="0"/>
              <a:t>Predictive analysis (classification)</a:t>
            </a:r>
          </a:p>
        </p:txBody>
      </p:sp>
      <p:pic>
        <p:nvPicPr>
          <p:cNvPr id="4" name="Picture 3">
            <a:extLst>
              <a:ext uri="{FF2B5EF4-FFF2-40B4-BE49-F238E27FC236}">
                <a16:creationId xmlns:a16="http://schemas.microsoft.com/office/drawing/2014/main" id="{4D653DF8-AA19-9035-9AA5-49138B80AF36}"/>
              </a:ext>
            </a:extLst>
          </p:cNvPr>
          <p:cNvPicPr>
            <a:picLocks noChangeAspect="1"/>
          </p:cNvPicPr>
          <p:nvPr/>
        </p:nvPicPr>
        <p:blipFill>
          <a:blip r:embed="rId2"/>
          <a:stretch>
            <a:fillRect/>
          </a:stretch>
        </p:blipFill>
        <p:spPr>
          <a:xfrm>
            <a:off x="1241874" y="788440"/>
            <a:ext cx="8624029" cy="2640560"/>
          </a:xfrm>
          <a:prstGeom prst="rect">
            <a:avLst/>
          </a:prstGeom>
        </p:spPr>
      </p:pic>
      <p:pic>
        <p:nvPicPr>
          <p:cNvPr id="6" name="Picture 5">
            <a:extLst>
              <a:ext uri="{FF2B5EF4-FFF2-40B4-BE49-F238E27FC236}">
                <a16:creationId xmlns:a16="http://schemas.microsoft.com/office/drawing/2014/main" id="{8790419D-12E7-EEEE-25B8-75975F6115A3}"/>
              </a:ext>
            </a:extLst>
          </p:cNvPr>
          <p:cNvPicPr>
            <a:picLocks noChangeAspect="1"/>
          </p:cNvPicPr>
          <p:nvPr/>
        </p:nvPicPr>
        <p:blipFill>
          <a:blip r:embed="rId3"/>
          <a:stretch>
            <a:fillRect/>
          </a:stretch>
        </p:blipFill>
        <p:spPr>
          <a:xfrm>
            <a:off x="3632228" y="3729113"/>
            <a:ext cx="2934827" cy="2970862"/>
          </a:xfrm>
          <a:prstGeom prst="rect">
            <a:avLst/>
          </a:prstGeom>
        </p:spPr>
      </p:pic>
    </p:spTree>
    <p:extLst>
      <p:ext uri="{BB962C8B-B14F-4D97-AF65-F5344CB8AC3E}">
        <p14:creationId xmlns:p14="http://schemas.microsoft.com/office/powerpoint/2010/main" val="280348706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9EE7BB-3A94-607A-DC1C-03C81803036C}"/>
              </a:ext>
            </a:extLst>
          </p:cNvPr>
          <p:cNvSpPr>
            <a:spLocks noGrp="1"/>
          </p:cNvSpPr>
          <p:nvPr>
            <p:ph type="title"/>
          </p:nvPr>
        </p:nvSpPr>
        <p:spPr>
          <a:xfrm>
            <a:off x="2843784" y="530352"/>
            <a:ext cx="6164653" cy="676656"/>
          </a:xfrm>
        </p:spPr>
        <p:txBody>
          <a:bodyPr/>
          <a:lstStyle/>
          <a:p>
            <a:pPr algn="ctr"/>
            <a:r>
              <a:rPr lang="en-US" dirty="0"/>
              <a:t>conclusion</a:t>
            </a:r>
          </a:p>
        </p:txBody>
      </p:sp>
      <p:sp>
        <p:nvSpPr>
          <p:cNvPr id="4" name="Text Placeholder 3">
            <a:extLst>
              <a:ext uri="{FF2B5EF4-FFF2-40B4-BE49-F238E27FC236}">
                <a16:creationId xmlns:a16="http://schemas.microsoft.com/office/drawing/2014/main" id="{01F3F429-29D7-091E-FB30-7DDE98AF92A6}"/>
              </a:ext>
            </a:extLst>
          </p:cNvPr>
          <p:cNvSpPr>
            <a:spLocks noGrp="1"/>
          </p:cNvSpPr>
          <p:nvPr>
            <p:ph type="body" sz="half" idx="2"/>
          </p:nvPr>
        </p:nvSpPr>
        <p:spPr>
          <a:xfrm>
            <a:off x="1609344" y="1618488"/>
            <a:ext cx="8823960" cy="2980944"/>
          </a:xfrm>
        </p:spPr>
        <p:txBody>
          <a:bodyPr>
            <a:normAutofit/>
          </a:bodyPr>
          <a:lstStyle/>
          <a:p>
            <a:pPr marL="285750" indent="-285750">
              <a:buFont typeface="Arial" panose="020B0604020202020204" pitchFamily="34" charset="0"/>
              <a:buChar char="•"/>
            </a:pPr>
            <a:r>
              <a:rPr lang="en-US" sz="2800" dirty="0"/>
              <a:t>Every method used is around the 0.83 number however, some numbers were 0.84</a:t>
            </a:r>
          </a:p>
          <a:p>
            <a:pPr marL="285750" indent="-285750">
              <a:buFont typeface="Arial" panose="020B0604020202020204" pitchFamily="34" charset="0"/>
              <a:buChar char="•"/>
            </a:pPr>
            <a:r>
              <a:rPr lang="en-US" sz="2800" b="0" i="0" dirty="0">
                <a:effectLst/>
                <a:latin typeface="Diatype"/>
              </a:rPr>
              <a:t>Comparing models consistently across various studies proves difficult, as there is currently no tool available to assess models using identical performance metrics.</a:t>
            </a:r>
          </a:p>
          <a:p>
            <a:pPr marL="285750" indent="-285750">
              <a:buFont typeface="Arial" panose="020B0604020202020204" pitchFamily="34" charset="0"/>
              <a:buChar char="•"/>
            </a:pPr>
            <a:endParaRPr lang="en-US" sz="2800" dirty="0"/>
          </a:p>
        </p:txBody>
      </p:sp>
    </p:spTree>
    <p:extLst>
      <p:ext uri="{BB962C8B-B14F-4D97-AF65-F5344CB8AC3E}">
        <p14:creationId xmlns:p14="http://schemas.microsoft.com/office/powerpoint/2010/main" val="379271507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DF6A9299-1D12-47E2-9DD4-03342553C4A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AF2F1133-E70D-B58A-D374-8E49E968B848}"/>
              </a:ext>
            </a:extLst>
          </p:cNvPr>
          <p:cNvSpPr>
            <a:spLocks noGrp="1"/>
          </p:cNvSpPr>
          <p:nvPr>
            <p:ph type="title"/>
          </p:nvPr>
        </p:nvSpPr>
        <p:spPr>
          <a:xfrm>
            <a:off x="612742" y="178819"/>
            <a:ext cx="5190622" cy="1608124"/>
          </a:xfrm>
        </p:spPr>
        <p:txBody>
          <a:bodyPr vert="horz" lIns="91440" tIns="45720" rIns="91440" bIns="45720" rtlCol="0" anchor="ctr">
            <a:normAutofit/>
          </a:bodyPr>
          <a:lstStyle/>
          <a:p>
            <a:pPr>
              <a:lnSpc>
                <a:spcPct val="90000"/>
              </a:lnSpc>
            </a:pPr>
            <a:r>
              <a:rPr lang="en-US" sz="3600" dirty="0"/>
              <a:t>Innovative insights</a:t>
            </a:r>
            <a:br>
              <a:rPr lang="en-US" sz="3600" dirty="0"/>
            </a:br>
            <a:endParaRPr lang="en-US" sz="3600" dirty="0"/>
          </a:p>
        </p:txBody>
      </p:sp>
      <p:pic>
        <p:nvPicPr>
          <p:cNvPr id="6" name="Picture Placeholder 5" descr="A rocket taking off from a runway&#10;&#10;Description automatically generated">
            <a:extLst>
              <a:ext uri="{FF2B5EF4-FFF2-40B4-BE49-F238E27FC236}">
                <a16:creationId xmlns:a16="http://schemas.microsoft.com/office/drawing/2014/main" id="{4023396F-1465-A999-B14E-EAB33A4C50DB}"/>
              </a:ext>
            </a:extLst>
          </p:cNvPr>
          <p:cNvPicPr>
            <a:picLocks noGrp="1" noChangeAspect="1"/>
          </p:cNvPicPr>
          <p:nvPr>
            <p:ph type="pic" idx="1"/>
          </p:nvPr>
        </p:nvPicPr>
        <p:blipFill>
          <a:blip r:embed="rId4">
            <a:extLst>
              <a:ext uri="{28A0092B-C50C-407E-A947-70E740481C1C}">
                <a14:useLocalDpi xmlns:a14="http://schemas.microsoft.com/office/drawing/2010/main" val="0"/>
              </a:ext>
            </a:extLst>
          </a:blip>
          <a:srcRect l="8790" r="8610"/>
          <a:stretch/>
        </p:blipFill>
        <p:spPr>
          <a:xfrm>
            <a:off x="4967486" y="0"/>
            <a:ext cx="7205126" cy="6856214"/>
          </a:xfrm>
          <a:prstGeom prst="rect">
            <a:avLst/>
          </a:prstGeom>
        </p:spPr>
      </p:pic>
      <p:sp>
        <p:nvSpPr>
          <p:cNvPr id="4" name="Text Placeholder 3">
            <a:extLst>
              <a:ext uri="{FF2B5EF4-FFF2-40B4-BE49-F238E27FC236}">
                <a16:creationId xmlns:a16="http://schemas.microsoft.com/office/drawing/2014/main" id="{21C29B7E-83BD-6621-DDB8-9B07DCA4DFE3}"/>
              </a:ext>
            </a:extLst>
          </p:cNvPr>
          <p:cNvSpPr>
            <a:spLocks noGrp="1"/>
          </p:cNvSpPr>
          <p:nvPr>
            <p:ph type="body" sz="half" idx="2"/>
          </p:nvPr>
        </p:nvSpPr>
        <p:spPr>
          <a:xfrm>
            <a:off x="840128" y="1667126"/>
            <a:ext cx="3706762" cy="3972232"/>
          </a:xfrm>
        </p:spPr>
        <p:txBody>
          <a:bodyPr vert="horz" lIns="91440" tIns="45720" rIns="91440" bIns="45720" rtlCol="0" anchor="ctr">
            <a:normAutofit fontScale="92500" lnSpcReduction="10000"/>
          </a:bodyPr>
          <a:lstStyle/>
          <a:p>
            <a:pPr algn="l"/>
            <a:r>
              <a:rPr lang="en-US" b="1" i="0" dirty="0">
                <a:effectLst/>
                <a:latin typeface="Diatype"/>
              </a:rPr>
              <a:t>Performance Evaluation</a:t>
            </a:r>
            <a:r>
              <a:rPr lang="en-US" b="0" i="0" dirty="0">
                <a:effectLst/>
                <a:latin typeface="Diatype"/>
              </a:rPr>
              <a:t>: Accuracy serves as a primary performance evaluation metric, indicating the percentage of correctly predicted instances by a model. It helps gauge the model's effectiveness in making precise decisions based on the available data.</a:t>
            </a:r>
          </a:p>
          <a:p>
            <a:pPr algn="l"/>
            <a:r>
              <a:rPr lang="en-US" b="1" i="0" dirty="0">
                <a:effectLst/>
                <a:latin typeface="Diatype"/>
              </a:rPr>
              <a:t>Model Optimization</a:t>
            </a:r>
            <a:r>
              <a:rPr lang="en-US" b="0" i="0" dirty="0">
                <a:effectLst/>
                <a:latin typeface="Diatype"/>
              </a:rPr>
              <a:t>: Improving accuracy involves optimizing the model through techniques like feature selection, hyperparameter tuning, and data preprocessing. Enhancing accuracy leads to more reliable predictions and better outcomes in real-world scenarios.</a:t>
            </a:r>
          </a:p>
          <a:p>
            <a:pPr>
              <a:buFont typeface="Arial"/>
              <a:buChar char="•"/>
            </a:pPr>
            <a:endParaRPr lang="en-US" dirty="0"/>
          </a:p>
        </p:txBody>
      </p:sp>
    </p:spTree>
    <p:extLst>
      <p:ext uri="{BB962C8B-B14F-4D97-AF65-F5344CB8AC3E}">
        <p14:creationId xmlns:p14="http://schemas.microsoft.com/office/powerpoint/2010/main" val="33802772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DF6A9299-1D12-47E2-9DD4-03342553C4A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E3DC7283-6E78-60C1-97CB-F511A7C49147}"/>
              </a:ext>
            </a:extLst>
          </p:cNvPr>
          <p:cNvSpPr>
            <a:spLocks noGrp="1"/>
          </p:cNvSpPr>
          <p:nvPr>
            <p:ph type="title"/>
          </p:nvPr>
        </p:nvSpPr>
        <p:spPr>
          <a:xfrm>
            <a:off x="7865806" y="643463"/>
            <a:ext cx="3706762" cy="1608124"/>
          </a:xfrm>
        </p:spPr>
        <p:txBody>
          <a:bodyPr vert="horz" lIns="91440" tIns="45720" rIns="91440" bIns="45720" rtlCol="0" anchor="ctr">
            <a:normAutofit/>
          </a:bodyPr>
          <a:lstStyle/>
          <a:p>
            <a:r>
              <a:rPr lang="en-US" sz="3600"/>
              <a:t>Methodology</a:t>
            </a:r>
          </a:p>
        </p:txBody>
      </p:sp>
      <p:pic>
        <p:nvPicPr>
          <p:cNvPr id="10" name="Picture Placeholder 9" descr="A rocket on a launch pad&#10;&#10;Description automatically generated">
            <a:extLst>
              <a:ext uri="{FF2B5EF4-FFF2-40B4-BE49-F238E27FC236}">
                <a16:creationId xmlns:a16="http://schemas.microsoft.com/office/drawing/2014/main" id="{8F917986-BB1B-2353-5B75-C737431AE726}"/>
              </a:ext>
            </a:extLst>
          </p:cNvPr>
          <p:cNvPicPr>
            <a:picLocks noGrp="1" noChangeAspect="1"/>
          </p:cNvPicPr>
          <p:nvPr>
            <p:ph type="pic" idx="1"/>
          </p:nvPr>
        </p:nvPicPr>
        <p:blipFill>
          <a:blip r:embed="rId4">
            <a:extLst>
              <a:ext uri="{28A0092B-C50C-407E-A947-70E740481C1C}">
                <a14:useLocalDpi xmlns:a14="http://schemas.microsoft.com/office/drawing/2010/main" val="0"/>
              </a:ext>
            </a:extLst>
          </a:blip>
          <a:srcRect l="12830" r="12830"/>
          <a:stretch/>
        </p:blipFill>
        <p:spPr>
          <a:xfrm>
            <a:off x="20" y="975"/>
            <a:ext cx="7552924" cy="6858000"/>
          </a:xfrm>
          <a:prstGeom prst="rect">
            <a:avLst/>
          </a:prstGeom>
        </p:spPr>
      </p:pic>
      <p:sp>
        <p:nvSpPr>
          <p:cNvPr id="4" name="Text Placeholder 3">
            <a:extLst>
              <a:ext uri="{FF2B5EF4-FFF2-40B4-BE49-F238E27FC236}">
                <a16:creationId xmlns:a16="http://schemas.microsoft.com/office/drawing/2014/main" id="{CE4127A7-177D-500F-D8C6-DECB1BFB2280}"/>
              </a:ext>
            </a:extLst>
          </p:cNvPr>
          <p:cNvSpPr>
            <a:spLocks noGrp="1"/>
          </p:cNvSpPr>
          <p:nvPr>
            <p:ph type="body" sz="half" idx="2"/>
          </p:nvPr>
        </p:nvSpPr>
        <p:spPr>
          <a:xfrm>
            <a:off x="7717536" y="2112264"/>
            <a:ext cx="4160520" cy="4111555"/>
          </a:xfrm>
        </p:spPr>
        <p:txBody>
          <a:bodyPr vert="horz" lIns="91440" tIns="45720" rIns="91440" bIns="45720" rtlCol="0" anchor="ctr">
            <a:normAutofit fontScale="77500" lnSpcReduction="20000"/>
          </a:bodyPr>
          <a:lstStyle/>
          <a:p>
            <a:pPr marL="342900" indent="-342900">
              <a:buFont typeface="Arial" panose="020B0604020202020204" pitchFamily="34" charset="0"/>
              <a:buChar char="•"/>
            </a:pPr>
            <a:r>
              <a:rPr lang="en-US" sz="3400" dirty="0">
                <a:latin typeface="Diatype"/>
              </a:rPr>
              <a:t>Data Collection</a:t>
            </a:r>
          </a:p>
          <a:p>
            <a:pPr marL="285750" indent="-285750">
              <a:buFont typeface="Arial" panose="020B0604020202020204" pitchFamily="34" charset="0"/>
              <a:buChar char="•"/>
            </a:pPr>
            <a:r>
              <a:rPr lang="en-US" sz="3400" dirty="0">
                <a:latin typeface="Diatype"/>
              </a:rPr>
              <a:t>Data Collection with Web Scraping</a:t>
            </a:r>
          </a:p>
          <a:p>
            <a:pPr marL="285750" indent="-285750">
              <a:buFont typeface="Arial" panose="020B0604020202020204" pitchFamily="34" charset="0"/>
              <a:buChar char="•"/>
            </a:pPr>
            <a:r>
              <a:rPr lang="en-US" sz="3400" dirty="0">
                <a:latin typeface="Diatype"/>
              </a:rPr>
              <a:t>Data Wrangling</a:t>
            </a:r>
          </a:p>
          <a:p>
            <a:pPr marL="285750" indent="-285750">
              <a:buFont typeface="Arial" panose="020B0604020202020204" pitchFamily="34" charset="0"/>
              <a:buChar char="•"/>
            </a:pPr>
            <a:r>
              <a:rPr lang="en-US" sz="3400" dirty="0">
                <a:latin typeface="Diatype"/>
              </a:rPr>
              <a:t>Data Analysis using SQL</a:t>
            </a:r>
          </a:p>
          <a:p>
            <a:pPr marL="285750" indent="-285750">
              <a:buFont typeface="Arial" panose="020B0604020202020204" pitchFamily="34" charset="0"/>
              <a:buChar char="•"/>
            </a:pPr>
            <a:r>
              <a:rPr lang="en-US" sz="3400" dirty="0">
                <a:latin typeface="Diatype"/>
              </a:rPr>
              <a:t>EDA with Visualization</a:t>
            </a:r>
          </a:p>
          <a:p>
            <a:pPr marL="285750" indent="-285750">
              <a:buFont typeface="Arial" panose="020B0604020202020204" pitchFamily="34" charset="0"/>
              <a:buChar char="•"/>
            </a:pPr>
            <a:r>
              <a:rPr lang="en-US" sz="3400" dirty="0">
                <a:latin typeface="Diatype"/>
              </a:rPr>
              <a:t>Interactive Visual Analytics and Dashboard</a:t>
            </a:r>
          </a:p>
          <a:p>
            <a:pPr marL="285750" indent="-285750">
              <a:buFont typeface="Arial" panose="020B0604020202020204" pitchFamily="34" charset="0"/>
              <a:buChar char="•"/>
            </a:pPr>
            <a:r>
              <a:rPr lang="en-US" sz="3400" dirty="0">
                <a:latin typeface="Diatype"/>
              </a:rPr>
              <a:t>Predictive Analysis</a:t>
            </a:r>
          </a:p>
          <a:p>
            <a:pPr>
              <a:buFont typeface="Arial"/>
              <a:buChar char="•"/>
            </a:pPr>
            <a:endParaRPr lang="en-US" dirty="0"/>
          </a:p>
        </p:txBody>
      </p:sp>
    </p:spTree>
    <p:extLst>
      <p:ext uri="{BB962C8B-B14F-4D97-AF65-F5344CB8AC3E}">
        <p14:creationId xmlns:p14="http://schemas.microsoft.com/office/powerpoint/2010/main" val="1883067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F6A9299-1D12-47E2-9DD4-03342553C4A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ECB57901-2365-2E7C-651C-B34B58620F86}"/>
              </a:ext>
            </a:extLst>
          </p:cNvPr>
          <p:cNvSpPr>
            <a:spLocks noGrp="1"/>
          </p:cNvSpPr>
          <p:nvPr>
            <p:ph type="title"/>
          </p:nvPr>
        </p:nvSpPr>
        <p:spPr>
          <a:xfrm>
            <a:off x="685801" y="609600"/>
            <a:ext cx="9930383" cy="1456267"/>
          </a:xfrm>
        </p:spPr>
        <p:txBody>
          <a:bodyPr vert="horz" lIns="91440" tIns="45720" rIns="91440" bIns="45720" rtlCol="0" anchor="ctr">
            <a:normAutofit/>
          </a:bodyPr>
          <a:lstStyle/>
          <a:p>
            <a:r>
              <a:rPr lang="en-US" sz="3600" dirty="0">
                <a:latin typeface="Diatype"/>
              </a:rPr>
              <a:t>Data collection and data wrangling</a:t>
            </a:r>
          </a:p>
        </p:txBody>
      </p:sp>
      <p:pic>
        <p:nvPicPr>
          <p:cNvPr id="15" name="Picture 14">
            <a:extLst>
              <a:ext uri="{FF2B5EF4-FFF2-40B4-BE49-F238E27FC236}">
                <a16:creationId xmlns:a16="http://schemas.microsoft.com/office/drawing/2014/main" id="{C4928FE1-251C-333A-341B-27C04DFE6FEC}"/>
              </a:ext>
            </a:extLst>
          </p:cNvPr>
          <p:cNvPicPr>
            <a:picLocks noChangeAspect="1"/>
          </p:cNvPicPr>
          <p:nvPr/>
        </p:nvPicPr>
        <p:blipFill>
          <a:blip r:embed="rId4"/>
          <a:stretch>
            <a:fillRect/>
          </a:stretch>
        </p:blipFill>
        <p:spPr>
          <a:xfrm>
            <a:off x="685801" y="2065866"/>
            <a:ext cx="9668021" cy="4431175"/>
          </a:xfrm>
          <a:prstGeom prst="rect">
            <a:avLst/>
          </a:prstGeom>
        </p:spPr>
      </p:pic>
    </p:spTree>
    <p:extLst>
      <p:ext uri="{BB962C8B-B14F-4D97-AF65-F5344CB8AC3E}">
        <p14:creationId xmlns:p14="http://schemas.microsoft.com/office/powerpoint/2010/main" val="4143466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F6A9299-1D12-47E2-9DD4-03342553C4A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ECB57901-2365-2E7C-651C-B34B58620F86}"/>
              </a:ext>
            </a:extLst>
          </p:cNvPr>
          <p:cNvSpPr>
            <a:spLocks noGrp="1"/>
          </p:cNvSpPr>
          <p:nvPr>
            <p:ph type="title"/>
          </p:nvPr>
        </p:nvSpPr>
        <p:spPr>
          <a:xfrm>
            <a:off x="685801" y="609600"/>
            <a:ext cx="9390887" cy="1456267"/>
          </a:xfrm>
        </p:spPr>
        <p:txBody>
          <a:bodyPr vert="horz" lIns="91440" tIns="45720" rIns="91440" bIns="45720" rtlCol="0" anchor="ctr">
            <a:normAutofit/>
          </a:bodyPr>
          <a:lstStyle/>
          <a:p>
            <a:r>
              <a:rPr lang="en-US" sz="3600" dirty="0">
                <a:latin typeface="Diatype"/>
              </a:rPr>
              <a:t>Data collection and data wrangling</a:t>
            </a:r>
          </a:p>
        </p:txBody>
      </p:sp>
      <p:pic>
        <p:nvPicPr>
          <p:cNvPr id="17" name="Picture 16">
            <a:extLst>
              <a:ext uri="{FF2B5EF4-FFF2-40B4-BE49-F238E27FC236}">
                <a16:creationId xmlns:a16="http://schemas.microsoft.com/office/drawing/2014/main" id="{836BD912-2C58-7067-2469-F48F02168E8A}"/>
              </a:ext>
            </a:extLst>
          </p:cNvPr>
          <p:cNvPicPr>
            <a:picLocks noChangeAspect="1"/>
          </p:cNvPicPr>
          <p:nvPr/>
        </p:nvPicPr>
        <p:blipFill>
          <a:blip r:embed="rId4"/>
          <a:stretch>
            <a:fillRect/>
          </a:stretch>
        </p:blipFill>
        <p:spPr>
          <a:xfrm>
            <a:off x="510919" y="2065866"/>
            <a:ext cx="10110087" cy="3926971"/>
          </a:xfrm>
          <a:prstGeom prst="rect">
            <a:avLst/>
          </a:prstGeom>
        </p:spPr>
      </p:pic>
    </p:spTree>
    <p:extLst>
      <p:ext uri="{BB962C8B-B14F-4D97-AF65-F5344CB8AC3E}">
        <p14:creationId xmlns:p14="http://schemas.microsoft.com/office/powerpoint/2010/main" val="32682980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F6A9299-1D12-47E2-9DD4-03342553C4A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ECB57901-2365-2E7C-651C-B34B58620F86}"/>
              </a:ext>
            </a:extLst>
          </p:cNvPr>
          <p:cNvSpPr>
            <a:spLocks noGrp="1"/>
          </p:cNvSpPr>
          <p:nvPr>
            <p:ph type="title"/>
          </p:nvPr>
        </p:nvSpPr>
        <p:spPr>
          <a:xfrm>
            <a:off x="685801" y="609600"/>
            <a:ext cx="11047618" cy="1456267"/>
          </a:xfrm>
        </p:spPr>
        <p:txBody>
          <a:bodyPr vert="horz" lIns="91440" tIns="45720" rIns="91440" bIns="45720" rtlCol="0" anchor="ctr">
            <a:normAutofit/>
          </a:bodyPr>
          <a:lstStyle/>
          <a:p>
            <a:r>
              <a:rPr lang="en-US" sz="3600" dirty="0">
                <a:latin typeface="Diatype"/>
              </a:rPr>
              <a:t>Data collection and data wrangling</a:t>
            </a:r>
          </a:p>
        </p:txBody>
      </p:sp>
      <p:pic>
        <p:nvPicPr>
          <p:cNvPr id="4" name="Picture 3">
            <a:extLst>
              <a:ext uri="{FF2B5EF4-FFF2-40B4-BE49-F238E27FC236}">
                <a16:creationId xmlns:a16="http://schemas.microsoft.com/office/drawing/2014/main" id="{5316072A-66E1-396C-0129-E18530704A55}"/>
              </a:ext>
            </a:extLst>
          </p:cNvPr>
          <p:cNvPicPr>
            <a:picLocks noChangeAspect="1"/>
          </p:cNvPicPr>
          <p:nvPr/>
        </p:nvPicPr>
        <p:blipFill>
          <a:blip r:embed="rId4"/>
          <a:stretch>
            <a:fillRect/>
          </a:stretch>
        </p:blipFill>
        <p:spPr>
          <a:xfrm>
            <a:off x="458581" y="2065867"/>
            <a:ext cx="11274838" cy="4763906"/>
          </a:xfrm>
          <a:prstGeom prst="rect">
            <a:avLst/>
          </a:prstGeom>
        </p:spPr>
      </p:pic>
    </p:spTree>
    <p:extLst>
      <p:ext uri="{BB962C8B-B14F-4D97-AF65-F5344CB8AC3E}">
        <p14:creationId xmlns:p14="http://schemas.microsoft.com/office/powerpoint/2010/main" val="17329302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F6A9299-1D12-47E2-9DD4-03342553C4A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ECB57901-2365-2E7C-651C-B34B58620F86}"/>
              </a:ext>
            </a:extLst>
          </p:cNvPr>
          <p:cNvSpPr>
            <a:spLocks noGrp="1"/>
          </p:cNvSpPr>
          <p:nvPr>
            <p:ph type="title"/>
          </p:nvPr>
        </p:nvSpPr>
        <p:spPr>
          <a:xfrm>
            <a:off x="685801" y="609600"/>
            <a:ext cx="9272015" cy="1456267"/>
          </a:xfrm>
        </p:spPr>
        <p:txBody>
          <a:bodyPr vert="horz" lIns="91440" tIns="45720" rIns="91440" bIns="45720" rtlCol="0" anchor="ctr">
            <a:normAutofit/>
          </a:bodyPr>
          <a:lstStyle/>
          <a:p>
            <a:r>
              <a:rPr lang="en-US" sz="3600" dirty="0">
                <a:latin typeface="Diatype"/>
              </a:rPr>
              <a:t>Data collection and data wrangling</a:t>
            </a:r>
          </a:p>
        </p:txBody>
      </p:sp>
      <p:pic>
        <p:nvPicPr>
          <p:cNvPr id="5" name="Picture 4">
            <a:extLst>
              <a:ext uri="{FF2B5EF4-FFF2-40B4-BE49-F238E27FC236}">
                <a16:creationId xmlns:a16="http://schemas.microsoft.com/office/drawing/2014/main" id="{5228C90A-A1C4-4B86-2427-8D29FCCB04D1}"/>
              </a:ext>
            </a:extLst>
          </p:cNvPr>
          <p:cNvPicPr>
            <a:picLocks noChangeAspect="1"/>
          </p:cNvPicPr>
          <p:nvPr/>
        </p:nvPicPr>
        <p:blipFill>
          <a:blip r:embed="rId4"/>
          <a:stretch>
            <a:fillRect/>
          </a:stretch>
        </p:blipFill>
        <p:spPr>
          <a:xfrm>
            <a:off x="2542679" y="1864770"/>
            <a:ext cx="5405567" cy="4565023"/>
          </a:xfrm>
          <a:prstGeom prst="rect">
            <a:avLst/>
          </a:prstGeom>
        </p:spPr>
      </p:pic>
    </p:spTree>
    <p:extLst>
      <p:ext uri="{BB962C8B-B14F-4D97-AF65-F5344CB8AC3E}">
        <p14:creationId xmlns:p14="http://schemas.microsoft.com/office/powerpoint/2010/main" val="28571840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F6A9299-1D12-47E2-9DD4-03342553C4A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ECB57901-2365-2E7C-651C-B34B58620F86}"/>
              </a:ext>
            </a:extLst>
          </p:cNvPr>
          <p:cNvSpPr>
            <a:spLocks noGrp="1"/>
          </p:cNvSpPr>
          <p:nvPr>
            <p:ph type="title"/>
          </p:nvPr>
        </p:nvSpPr>
        <p:spPr>
          <a:xfrm>
            <a:off x="685801" y="609600"/>
            <a:ext cx="5219699" cy="1456267"/>
          </a:xfrm>
        </p:spPr>
        <p:txBody>
          <a:bodyPr vert="horz" lIns="91440" tIns="45720" rIns="91440" bIns="45720" rtlCol="0" anchor="ctr">
            <a:normAutofit/>
          </a:bodyPr>
          <a:lstStyle/>
          <a:p>
            <a:r>
              <a:rPr lang="en-US" sz="3600" dirty="0"/>
              <a:t>data wrangling</a:t>
            </a:r>
          </a:p>
        </p:txBody>
      </p:sp>
      <p:pic>
        <p:nvPicPr>
          <p:cNvPr id="4" name="Picture 3">
            <a:extLst>
              <a:ext uri="{FF2B5EF4-FFF2-40B4-BE49-F238E27FC236}">
                <a16:creationId xmlns:a16="http://schemas.microsoft.com/office/drawing/2014/main" id="{59665C96-502A-EEFF-DF6C-B99D6D0B4F2E}"/>
              </a:ext>
            </a:extLst>
          </p:cNvPr>
          <p:cNvPicPr>
            <a:picLocks noChangeAspect="1"/>
          </p:cNvPicPr>
          <p:nvPr/>
        </p:nvPicPr>
        <p:blipFill>
          <a:blip r:embed="rId4"/>
          <a:stretch>
            <a:fillRect/>
          </a:stretch>
        </p:blipFill>
        <p:spPr>
          <a:xfrm>
            <a:off x="335746" y="1821584"/>
            <a:ext cx="11517332" cy="4706007"/>
          </a:xfrm>
          <a:prstGeom prst="rect">
            <a:avLst/>
          </a:prstGeom>
        </p:spPr>
      </p:pic>
    </p:spTree>
    <p:extLst>
      <p:ext uri="{BB962C8B-B14F-4D97-AF65-F5344CB8AC3E}">
        <p14:creationId xmlns:p14="http://schemas.microsoft.com/office/powerpoint/2010/main" val="258009386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docProps/app.xml><?xml version="1.0" encoding="utf-8"?>
<Properties xmlns="http://schemas.openxmlformats.org/officeDocument/2006/extended-properties" xmlns:vt="http://schemas.openxmlformats.org/officeDocument/2006/docPropsVTypes">
  <Template>TM03457452[[fn=Celestial]]</Template>
  <TotalTime>383</TotalTime>
  <Words>539</Words>
  <Application>Microsoft Office PowerPoint</Application>
  <PresentationFormat>Widescreen</PresentationFormat>
  <Paragraphs>59</Paragraphs>
  <Slides>37</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37</vt:i4>
      </vt:variant>
    </vt:vector>
  </HeadingPairs>
  <TitlesOfParts>
    <vt:vector size="42" baseType="lpstr">
      <vt:lpstr>Arial</vt:lpstr>
      <vt:lpstr>Calibri</vt:lpstr>
      <vt:lpstr>Calibri Light</vt:lpstr>
      <vt:lpstr>Diatype</vt:lpstr>
      <vt:lpstr>Celestial</vt:lpstr>
      <vt:lpstr>Applied data science capstone By Mariana Santos</vt:lpstr>
      <vt:lpstr>Executive Summary </vt:lpstr>
      <vt:lpstr>Introduction</vt:lpstr>
      <vt:lpstr>Methodology</vt:lpstr>
      <vt:lpstr>Data collection and data wrangling</vt:lpstr>
      <vt:lpstr>Data collection and data wrangling</vt:lpstr>
      <vt:lpstr>Data collection and data wrangling</vt:lpstr>
      <vt:lpstr>Data collection and data wrangling</vt:lpstr>
      <vt:lpstr>data wrangling</vt:lpstr>
      <vt:lpstr>data wrangling</vt:lpstr>
      <vt:lpstr>data wrangling</vt:lpstr>
      <vt:lpstr>data wrangling</vt:lpstr>
      <vt:lpstr>Eda and interactive visual analytics</vt:lpstr>
      <vt:lpstr>Eda and interactive visual analytics</vt:lpstr>
      <vt:lpstr>Eda and interactive visual analytics</vt:lpstr>
      <vt:lpstr>Eda and interactive visual analytics</vt:lpstr>
      <vt:lpstr>Eda and interactive visual analytics</vt:lpstr>
      <vt:lpstr>Eda and interactive visual analytics</vt:lpstr>
      <vt:lpstr>Eda and interactive visual analytics</vt:lpstr>
      <vt:lpstr>Predictive analysis methodology</vt:lpstr>
      <vt:lpstr>Determine model with best accuracy</vt:lpstr>
      <vt:lpstr>Eda with Visualization SQL</vt:lpstr>
      <vt:lpstr>Eda with sql results</vt:lpstr>
      <vt:lpstr>Eda with sql results</vt:lpstr>
      <vt:lpstr>Eda with sql results</vt:lpstr>
      <vt:lpstr>Eda with sql results</vt:lpstr>
      <vt:lpstr>Eda with sql results</vt:lpstr>
      <vt:lpstr>Required interactive map with folium results</vt:lpstr>
      <vt:lpstr>Required interactive map with folium results</vt:lpstr>
      <vt:lpstr>Predictive analysis (classification)</vt:lpstr>
      <vt:lpstr>Predictive analysis (classification)</vt:lpstr>
      <vt:lpstr>Predictive analysis (classification)</vt:lpstr>
      <vt:lpstr>Predictive analysis (classification)</vt:lpstr>
      <vt:lpstr>Predictive analysis (classification)</vt:lpstr>
      <vt:lpstr>Predictive analysis (classification)</vt:lpstr>
      <vt:lpstr>conclusion</vt:lpstr>
      <vt:lpstr>Innovative insights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Mariana Santos</dc:creator>
  <cp:lastModifiedBy>Mariana Santos</cp:lastModifiedBy>
  <cp:revision>6</cp:revision>
  <dcterms:created xsi:type="dcterms:W3CDTF">2024-07-28T16:58:06Z</dcterms:created>
  <dcterms:modified xsi:type="dcterms:W3CDTF">2024-08-02T04:33:10Z</dcterms:modified>
</cp:coreProperties>
</file>